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7" r:id="rId2"/>
    <p:sldId id="305" r:id="rId3"/>
    <p:sldId id="291" r:id="rId4"/>
    <p:sldId id="292" r:id="rId5"/>
    <p:sldId id="259" r:id="rId6"/>
    <p:sldId id="295" r:id="rId7"/>
    <p:sldId id="303" r:id="rId8"/>
    <p:sldId id="304" r:id="rId9"/>
    <p:sldId id="306" r:id="rId10"/>
    <p:sldId id="307" r:id="rId11"/>
    <p:sldId id="296" r:id="rId12"/>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8" userDrawn="1">
          <p15:clr>
            <a:srgbClr val="A4A3A4"/>
          </p15:clr>
        </p15:guide>
        <p15:guide id="2" pos="635" userDrawn="1">
          <p15:clr>
            <a:srgbClr val="A4A3A4"/>
          </p15:clr>
        </p15:guide>
        <p15:guide id="3" pos="6964" userDrawn="1">
          <p15:clr>
            <a:srgbClr val="A4A3A4"/>
          </p15:clr>
        </p15:guide>
        <p15:guide id="4" orient="horz" pos="5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0203"/>
    <a:srgbClr val="1784AD"/>
    <a:srgbClr val="014E6A"/>
    <a:srgbClr val="711000"/>
    <a:srgbClr val="01431D"/>
    <a:srgbClr val="01621F"/>
    <a:srgbClr val="AF0000"/>
    <a:srgbClr val="DCE797"/>
    <a:srgbClr val="637067"/>
    <a:srgbClr val="89D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25" autoAdjust="0"/>
    <p:restoredTop sz="59985" autoAdjust="0"/>
  </p:normalViewPr>
  <p:slideViewPr>
    <p:cSldViewPr snapToGrid="0" showGuides="1">
      <p:cViewPr varScale="1">
        <p:scale>
          <a:sx n="143" d="100"/>
          <a:sy n="143" d="100"/>
        </p:scale>
        <p:origin x="1728" y="208"/>
      </p:cViewPr>
      <p:guideLst>
        <p:guide orient="horz" pos="3908"/>
        <p:guide pos="635"/>
        <p:guide pos="6964"/>
        <p:guide orient="horz" pos="564"/>
      </p:guideLst>
    </p:cSldViewPr>
  </p:slideViewPr>
  <p:notesTextViewPr>
    <p:cViewPr>
      <p:scale>
        <a:sx n="1" d="1"/>
        <a:sy n="1" d="1"/>
      </p:scale>
      <p:origin x="0" y="0"/>
    </p:cViewPr>
  </p:notesTextViewPr>
  <p:notesViewPr>
    <p:cSldViewPr snapToGrid="0">
      <p:cViewPr varScale="1">
        <p:scale>
          <a:sx n="57" d="100"/>
          <a:sy n="57" d="100"/>
        </p:scale>
        <p:origin x="283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99"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900"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75FAC0-4E78-4B4A-9ADA-EE7413CBA2A2}" type="datetimeFigureOut">
              <a:rPr lang="zh-CN" altLang="en-US" smtClean="0"/>
              <a:t>2025/10/6</a:t>
            </a:fld>
            <a:endParaRPr lang="zh-CN" altLang="en-US"/>
          </a:p>
        </p:txBody>
      </p:sp>
      <p:sp>
        <p:nvSpPr>
          <p:cNvPr id="1048901"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902"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38E8FE-40DA-41DC-AE77-8790382988AD}"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93"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894"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4A302A-66E2-45C0-9113-4E5747328F9F}" type="datetimeFigureOut">
              <a:rPr lang="zh-CN" altLang="en-US" smtClean="0"/>
              <a:t>2025/10/6</a:t>
            </a:fld>
            <a:endParaRPr lang="zh-CN" altLang="en-US"/>
          </a:p>
        </p:txBody>
      </p:sp>
      <p:sp>
        <p:nvSpPr>
          <p:cNvPr id="1048895"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896"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897"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898"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540E3B-F9C0-48B6-A129-4D327DD3065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8" name="幻灯片图像占位符 1"/>
          <p:cNvSpPr>
            <a:spLocks noGrp="1" noRot="1" noChangeAspect="1"/>
          </p:cNvSpPr>
          <p:nvPr>
            <p:ph type="sldImg"/>
          </p:nvPr>
        </p:nvSpPr>
        <p:spPr/>
      </p:sp>
      <p:sp>
        <p:nvSpPr>
          <p:cNvPr id="1048669"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页面</a:t>
            </a:r>
            <a:r>
              <a:rPr lang="zh-CN" altLang="zh-CN" sz="1200" kern="1200" dirty="0">
                <a:solidFill>
                  <a:schemeClr val="tx1"/>
                </a:solidFill>
                <a:effectLst/>
                <a:latin typeface="+mn-lt"/>
                <a:ea typeface="+mn-ea"/>
                <a:cs typeface="+mn-cs"/>
              </a:rPr>
              <a:t>统一为</a:t>
            </a:r>
            <a:r>
              <a:rPr lang="en-US" altLang="zh-CN" sz="1200" kern="1200" dirty="0">
                <a:solidFill>
                  <a:schemeClr val="tx1"/>
                </a:solidFill>
                <a:effectLst/>
                <a:latin typeface="+mn-lt"/>
                <a:ea typeface="+mn-ea"/>
                <a:cs typeface="+mn-cs"/>
              </a:rPr>
              <a:t>16:9</a:t>
            </a:r>
            <a:r>
              <a:rPr lang="zh-CN" altLang="zh-CN" sz="1200" kern="1200" dirty="0">
                <a:solidFill>
                  <a:schemeClr val="tx1"/>
                </a:solidFill>
                <a:effectLst/>
                <a:latin typeface="+mn-lt"/>
                <a:ea typeface="+mn-ea"/>
                <a:cs typeface="+mn-cs"/>
              </a:rPr>
              <a:t>宽幅画面比例尺寸；</a:t>
            </a:r>
            <a:r>
              <a:rPr lang="en-US" altLang="zh-CN" sz="1200" kern="1200" dirty="0">
                <a:solidFill>
                  <a:schemeClr val="tx1"/>
                </a:solidFill>
                <a:effectLst/>
                <a:latin typeface="+mn-lt"/>
                <a:ea typeface="+mn-ea"/>
                <a:cs typeface="+mn-cs"/>
              </a:rPr>
              <a:t>PPT</a:t>
            </a:r>
            <a:r>
              <a:rPr lang="zh-CN" altLang="zh-CN" sz="1200" kern="1200" dirty="0">
                <a:solidFill>
                  <a:schemeClr val="tx1"/>
                </a:solidFill>
                <a:effectLst/>
                <a:latin typeface="+mn-lt"/>
                <a:ea typeface="+mn-ea"/>
                <a:cs typeface="+mn-cs"/>
              </a:rPr>
              <a:t>统一格式为</a:t>
            </a:r>
            <a:r>
              <a:rPr lang="en-US" altLang="zh-CN" sz="1200" kern="1200" dirty="0">
                <a:solidFill>
                  <a:schemeClr val="tx1"/>
                </a:solidFill>
                <a:effectLst/>
                <a:latin typeface="+mn-lt"/>
                <a:ea typeface="+mn-ea"/>
                <a:cs typeface="+mn-cs"/>
              </a:rPr>
              <a:t>PPT</a:t>
            </a:r>
            <a:r>
              <a:rPr lang="zh-CN" altLang="zh-CN" sz="1200" kern="1200" dirty="0">
                <a:solidFill>
                  <a:schemeClr val="tx1"/>
                </a:solidFill>
                <a:effectLst/>
                <a:latin typeface="+mn-lt"/>
                <a:ea typeface="+mn-ea"/>
                <a:cs typeface="+mn-cs"/>
              </a:rPr>
              <a:t>或</a:t>
            </a:r>
            <a:r>
              <a:rPr lang="en-US" altLang="zh-CN" sz="1200" kern="1200" dirty="0">
                <a:solidFill>
                  <a:schemeClr val="tx1"/>
                </a:solidFill>
                <a:effectLst/>
                <a:latin typeface="+mn-lt"/>
                <a:ea typeface="+mn-ea"/>
                <a:cs typeface="+mn-cs"/>
              </a:rPr>
              <a:t>PPTX</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r>
              <a:rPr lang="zh-CN" altLang="en-US" dirty="0"/>
              <a:t>中文：</a:t>
            </a:r>
            <a:endParaRPr lang="en-US" altLang="zh-CN" sz="1200" kern="1200" dirty="0">
              <a:solidFill>
                <a:schemeClr val="tx1"/>
              </a:solidFill>
              <a:effectLst/>
              <a:latin typeface="+mn-lt"/>
              <a:ea typeface="+mn-ea"/>
              <a:cs typeface="+mn-cs"/>
            </a:endParaRPr>
          </a:p>
          <a:p>
            <a:r>
              <a:rPr lang="en-US" altLang="zh-CN" dirty="0"/>
              <a:t>1. </a:t>
            </a:r>
            <a:r>
              <a:rPr lang="zh-CN" altLang="en-US" dirty="0"/>
              <a:t>课名：微软雅黑</a:t>
            </a:r>
            <a:r>
              <a:rPr lang="en-US" altLang="zh-CN" dirty="0"/>
              <a:t>48</a:t>
            </a:r>
            <a:r>
              <a:rPr lang="zh-CN" altLang="en-US" dirty="0"/>
              <a:t>号字；</a:t>
            </a:r>
            <a:endParaRPr lang="en-US" altLang="zh-CN" dirty="0"/>
          </a:p>
          <a:p>
            <a:r>
              <a:rPr lang="en-US" altLang="zh-CN" dirty="0"/>
              <a:t>2.</a:t>
            </a:r>
            <a:r>
              <a:rPr lang="zh-CN" altLang="en-US" sz="1200" b="0" dirty="0"/>
              <a:t>（第一课时）</a:t>
            </a:r>
            <a:r>
              <a:rPr lang="zh-CN" altLang="en-US" dirty="0"/>
              <a:t>：微软雅黑</a:t>
            </a:r>
            <a:r>
              <a:rPr lang="en-US" altLang="zh-CN" dirty="0"/>
              <a:t>32</a:t>
            </a:r>
            <a:r>
              <a:rPr lang="zh-CN" altLang="en-US" dirty="0"/>
              <a:t>号字；</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a:t>3.</a:t>
            </a:r>
            <a:r>
              <a:rPr lang="zh-CN" altLang="en-US" dirty="0"/>
              <a:t>学校名称：请填写全称；</a:t>
            </a:r>
            <a:endParaRPr lang="en-US" altLang="zh-CN" b="1" dirty="0"/>
          </a:p>
          <a:p>
            <a:r>
              <a:rPr lang="en-US" altLang="zh-CN" dirty="0"/>
              <a:t>4.</a:t>
            </a:r>
            <a:r>
              <a:rPr lang="zh-CN" altLang="en-US" dirty="0"/>
              <a:t>学科、年级、主讲人、学校：华文楷体</a:t>
            </a:r>
            <a:r>
              <a:rPr lang="en-US" altLang="zh-CN" dirty="0"/>
              <a:t>28</a:t>
            </a:r>
            <a:r>
              <a:rPr lang="zh-CN" altLang="en-US" dirty="0"/>
              <a:t>号字（具体根据文字量可适当调整）。</a:t>
            </a:r>
            <a:endParaRPr lang="en-US" altLang="zh-CN" dirty="0"/>
          </a:p>
          <a:p>
            <a:endParaRPr lang="en-US" altLang="zh-CN" dirty="0"/>
          </a:p>
          <a:p>
            <a:r>
              <a:rPr lang="zh-CN" altLang="en-US" dirty="0"/>
              <a:t>英文</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课名：字体以</a:t>
            </a:r>
            <a:r>
              <a:rPr lang="en-US" altLang="zh-CN" dirty="0"/>
              <a:t>Times New Roman</a:t>
            </a:r>
            <a:r>
              <a:rPr lang="zh-CN" altLang="en-US" dirty="0"/>
              <a:t>为主，字号一般使用</a:t>
            </a:r>
            <a:r>
              <a:rPr lang="en-US" altLang="zh-CN" dirty="0"/>
              <a:t>32—36</a:t>
            </a:r>
            <a:r>
              <a:rPr lang="zh-CN" altLang="en-US" dirty="0"/>
              <a:t>号，特别强调可以用</a:t>
            </a:r>
            <a:r>
              <a:rPr lang="en-US" altLang="zh-CN" dirty="0"/>
              <a:t>40</a:t>
            </a:r>
            <a:r>
              <a:rPr lang="zh-CN" altLang="en-US" dirty="0"/>
              <a:t>号；</a:t>
            </a:r>
            <a:endParaRPr lang="en-US" altLang="zh-CN" dirty="0"/>
          </a:p>
          <a:p>
            <a:r>
              <a:rPr lang="en-US" altLang="zh-CN" dirty="0"/>
              <a:t>2.</a:t>
            </a:r>
            <a:r>
              <a:rPr lang="zh-CN" altLang="en-US" dirty="0"/>
              <a:t>（</a:t>
            </a:r>
            <a:r>
              <a:rPr lang="en-US" altLang="zh-CN" dirty="0"/>
              <a:t>Period</a:t>
            </a:r>
            <a:r>
              <a:rPr lang="en-US" altLang="zh-CN" baseline="0" dirty="0"/>
              <a:t> 1</a:t>
            </a:r>
            <a:r>
              <a:rPr lang="zh-CN" altLang="en-US" dirty="0"/>
              <a:t>）：字体使用</a:t>
            </a:r>
            <a:r>
              <a:rPr lang="en-US" altLang="zh-CN" dirty="0"/>
              <a:t>Arial</a:t>
            </a:r>
            <a:r>
              <a:rPr lang="zh-CN" altLang="en-US" dirty="0"/>
              <a:t>，字号为</a:t>
            </a:r>
            <a:r>
              <a:rPr lang="en-US" altLang="zh-CN" dirty="0"/>
              <a:t>28</a:t>
            </a:r>
            <a:r>
              <a:rPr lang="zh-CN" altLang="en-US" dirty="0"/>
              <a:t>；</a:t>
            </a:r>
            <a:endParaRPr lang="en-US" altLang="zh-CN" dirty="0"/>
          </a:p>
          <a:p>
            <a:r>
              <a:rPr lang="en-US" altLang="zh-CN" dirty="0"/>
              <a:t>3.</a:t>
            </a:r>
            <a:r>
              <a:rPr lang="zh-CN" altLang="en-US" dirty="0"/>
              <a:t>正文一般用</a:t>
            </a:r>
            <a:r>
              <a:rPr lang="en-US" altLang="zh-CN" dirty="0"/>
              <a:t>24—28</a:t>
            </a:r>
            <a:r>
              <a:rPr lang="zh-CN" altLang="en-US" dirty="0"/>
              <a:t>号，特别强调可用</a:t>
            </a:r>
            <a:r>
              <a:rPr lang="en-US" altLang="zh-CN" dirty="0"/>
              <a:t>32</a:t>
            </a:r>
            <a:r>
              <a:rPr lang="zh-CN" altLang="en-US" dirty="0"/>
              <a:t>号。</a:t>
            </a:r>
            <a:endParaRPr lang="en-US" altLang="zh-CN" dirty="0"/>
          </a:p>
          <a:p>
            <a:endParaRPr lang="en-US" altLang="zh-CN" dirty="0"/>
          </a:p>
          <a:p>
            <a:r>
              <a:rPr lang="zh-CN" altLang="zh-CN" sz="1200" kern="1200" dirty="0">
                <a:solidFill>
                  <a:schemeClr val="tx1"/>
                </a:solidFill>
                <a:effectLst/>
                <a:latin typeface="+mn-lt"/>
                <a:ea typeface="+mn-ea"/>
                <a:cs typeface="+mn-cs"/>
              </a:rPr>
              <a:t>注意标点的规范（例如：中文省略号</a:t>
            </a:r>
            <a:r>
              <a:rPr lang="zh-CN" altLang="en-US" sz="1200" kern="1200" dirty="0">
                <a:solidFill>
                  <a:schemeClr val="tx1"/>
                </a:solidFill>
                <a:effectLst/>
                <a:latin typeface="+mn-lt"/>
                <a:ea typeface="+mn-ea"/>
                <a:cs typeface="+mn-cs"/>
              </a:rPr>
              <a:t>为</a:t>
            </a:r>
            <a:r>
              <a:rPr lang="zh-CN" altLang="zh-CN" sz="1200" kern="1200" dirty="0">
                <a:solidFill>
                  <a:schemeClr val="tx1"/>
                </a:solidFill>
                <a:effectLst/>
                <a:latin typeface="+mn-lt"/>
                <a:ea typeface="+mn-ea"/>
                <a:cs typeface="+mn-cs"/>
              </a:rPr>
              <a:t>……，可用</a:t>
            </a:r>
            <a:r>
              <a:rPr lang="en-US" altLang="zh-CN" sz="1200" kern="1200" dirty="0">
                <a:solidFill>
                  <a:schemeClr val="tx1"/>
                </a:solidFill>
                <a:effectLst/>
                <a:latin typeface="+mn-lt"/>
                <a:ea typeface="+mn-ea"/>
                <a:cs typeface="+mn-cs"/>
              </a:rPr>
              <a:t>Shift+</a:t>
            </a:r>
            <a:r>
              <a:rPr lang="zh-CN" altLang="zh-CN" sz="1200" kern="1200" dirty="0">
                <a:solidFill>
                  <a:schemeClr val="tx1"/>
                </a:solidFill>
                <a:effectLst/>
                <a:latin typeface="+mn-lt"/>
                <a:ea typeface="+mn-ea"/>
                <a:cs typeface="+mn-cs"/>
              </a:rPr>
              <a:t>数字键</a:t>
            </a:r>
            <a:r>
              <a:rPr lang="en-US" altLang="zh-CN" sz="1200" kern="1200" dirty="0">
                <a:solidFill>
                  <a:schemeClr val="tx1"/>
                </a:solidFill>
                <a:effectLst/>
                <a:latin typeface="+mn-lt"/>
                <a:ea typeface="+mn-ea"/>
                <a:cs typeface="+mn-cs"/>
              </a:rPr>
              <a:t>6</a:t>
            </a:r>
            <a:r>
              <a:rPr lang="zh-CN" altLang="zh-CN" sz="1200" kern="1200" dirty="0">
                <a:solidFill>
                  <a:schemeClr val="tx1"/>
                </a:solidFill>
                <a:effectLst/>
                <a:latin typeface="+mn-lt"/>
                <a:ea typeface="+mn-ea"/>
                <a:cs typeface="+mn-cs"/>
              </a:rPr>
              <a:t>打出中文省略号，英文省略号</a:t>
            </a:r>
            <a:r>
              <a:rPr lang="zh-CN" altLang="en-US" sz="1200" kern="1200" dirty="0">
                <a:solidFill>
                  <a:schemeClr val="tx1"/>
                </a:solidFill>
                <a:effectLst/>
                <a:latin typeface="+mn-lt"/>
                <a:ea typeface="+mn-ea"/>
                <a:cs typeface="+mn-cs"/>
              </a:rPr>
              <a:t>为</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a:t>
            </a:r>
            <a:endParaRPr lang="zh-CN" altLang="en-US" dirty="0"/>
          </a:p>
        </p:txBody>
      </p:sp>
      <p:sp>
        <p:nvSpPr>
          <p:cNvPr id="1048670" name="灯片编号占位符 3"/>
          <p:cNvSpPr>
            <a:spLocks noGrp="1"/>
          </p:cNvSpPr>
          <p:nvPr>
            <p:ph type="sldNum" sz="quarter" idx="10"/>
          </p:nvPr>
        </p:nvSpPr>
        <p:spPr/>
        <p:txBody>
          <a:bodyPr/>
          <a:lstStyle/>
          <a:p>
            <a:fld id="{EA540E3B-F9C0-48B6-A129-4D327DD30658}"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62B05-147B-CA82-F57B-DA297A135A4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ABEFFC4-50B8-0043-6F43-F30D05C6752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FE7DC09-D84E-FF3F-7205-3FFD7BE3EF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请注意：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正文标题为：黑体，</a:t>
            </a:r>
            <a:r>
              <a:rPr lang="en-US" altLang="zh-CN" dirty="0"/>
              <a:t>30</a:t>
            </a:r>
            <a:r>
              <a:rPr lang="zh-CN" altLang="en-US" dirty="0"/>
              <a:t>号字；</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2.</a:t>
            </a:r>
            <a:r>
              <a:rPr lang="zh-CN" altLang="en-US" dirty="0"/>
              <a:t>正文内容为：华文楷体，尽量不小于</a:t>
            </a:r>
            <a:r>
              <a:rPr lang="en-US" altLang="zh-CN" dirty="0"/>
              <a:t>24</a:t>
            </a:r>
            <a:r>
              <a:rPr lang="zh-CN" altLang="en-US" dirty="0"/>
              <a:t>号，</a:t>
            </a:r>
            <a:r>
              <a:rPr lang="zh-CN" altLang="zh-CN" sz="1200" kern="1200" dirty="0">
                <a:solidFill>
                  <a:schemeClr val="tx1"/>
                </a:solidFill>
                <a:effectLst/>
                <a:latin typeface="+mn-lt"/>
                <a:ea typeface="+mn-ea"/>
                <a:cs typeface="+mn-cs"/>
              </a:rPr>
              <a:t>特殊辅助性文字不低于</a:t>
            </a:r>
            <a:r>
              <a:rPr lang="en-US" altLang="zh-CN" sz="1200" kern="1200" dirty="0">
                <a:solidFill>
                  <a:schemeClr val="tx1"/>
                </a:solidFill>
                <a:effectLst/>
                <a:latin typeface="+mn-lt"/>
                <a:ea typeface="+mn-ea"/>
                <a:cs typeface="+mn-cs"/>
              </a:rPr>
              <a:t>18</a:t>
            </a:r>
            <a:r>
              <a:rPr lang="zh-CN" altLang="zh-CN" sz="1200" kern="1200" dirty="0">
                <a:solidFill>
                  <a:schemeClr val="tx1"/>
                </a:solidFill>
                <a:effectLst/>
                <a:latin typeface="+mn-lt"/>
                <a:ea typeface="+mn-ea"/>
                <a:cs typeface="+mn-cs"/>
              </a:rPr>
              <a:t>；</a:t>
            </a:r>
            <a:r>
              <a:rPr lang="zh-CN" altLang="en-US" dirty="0"/>
              <a:t>根据文字量可适当调整。</a:t>
            </a:r>
            <a:r>
              <a:rPr lang="zh-CN" altLang="zh-CN" sz="1200" kern="1200" dirty="0">
                <a:solidFill>
                  <a:schemeClr val="tx1"/>
                </a:solidFill>
                <a:effectLst/>
                <a:latin typeface="+mn-lt"/>
                <a:ea typeface="+mn-ea"/>
                <a:cs typeface="+mn-cs"/>
              </a:rPr>
              <a:t>内容文字一行一般</a:t>
            </a:r>
            <a:r>
              <a:rPr lang="zh-CN" altLang="zh-CN" sz="1200" b="1" kern="1200" dirty="0">
                <a:solidFill>
                  <a:schemeClr val="tx1"/>
                </a:solidFill>
                <a:effectLst/>
                <a:latin typeface="+mn-lt"/>
                <a:ea typeface="+mn-ea"/>
                <a:cs typeface="+mn-cs"/>
              </a:rPr>
              <a:t>不能</a:t>
            </a:r>
            <a:r>
              <a:rPr lang="zh-CN" altLang="zh-CN" sz="1200" kern="1200" dirty="0">
                <a:solidFill>
                  <a:schemeClr val="tx1"/>
                </a:solidFill>
                <a:effectLst/>
                <a:latin typeface="+mn-lt"/>
                <a:ea typeface="+mn-ea"/>
                <a:cs typeface="+mn-cs"/>
              </a:rPr>
              <a:t>超过</a:t>
            </a:r>
            <a:r>
              <a:rPr lang="en-US" altLang="zh-CN" sz="1200" kern="1200" dirty="0">
                <a:solidFill>
                  <a:schemeClr val="tx1"/>
                </a:solidFill>
                <a:effectLst/>
                <a:latin typeface="+mn-lt"/>
                <a:ea typeface="+mn-ea"/>
                <a:cs typeface="+mn-cs"/>
              </a:rPr>
              <a:t>28</a:t>
            </a:r>
            <a:r>
              <a:rPr lang="zh-CN" altLang="zh-CN" sz="1200" kern="1200" dirty="0">
                <a:solidFill>
                  <a:schemeClr val="tx1"/>
                </a:solidFill>
                <a:effectLst/>
                <a:latin typeface="+mn-lt"/>
                <a:ea typeface="+mn-ea"/>
                <a:cs typeface="+mn-cs"/>
              </a:rPr>
              <a:t>个字</a:t>
            </a:r>
            <a:r>
              <a:rPr lang="zh-CN" altLang="en-US" sz="1200" kern="1200" dirty="0">
                <a:solidFill>
                  <a:schemeClr val="tx1"/>
                </a:solidFill>
                <a:effectLst/>
                <a:latin typeface="+mn-lt"/>
                <a:ea typeface="+mn-ea"/>
                <a:cs typeface="+mn-cs"/>
              </a:rPr>
              <a:t>，单页文字</a:t>
            </a:r>
            <a:r>
              <a:rPr lang="zh-CN" altLang="zh-CN" sz="1200" kern="1200" dirty="0">
                <a:solidFill>
                  <a:schemeClr val="tx1"/>
                </a:solidFill>
                <a:effectLst/>
                <a:latin typeface="+mn-lt"/>
                <a:ea typeface="+mn-ea"/>
                <a:cs typeface="+mn-cs"/>
              </a:rPr>
              <a:t>一般不能超过</a:t>
            </a:r>
            <a:r>
              <a:rPr lang="en-US" altLang="zh-CN" sz="1200" kern="1200" dirty="0">
                <a:solidFill>
                  <a:schemeClr val="tx1"/>
                </a:solidFill>
                <a:effectLst/>
                <a:latin typeface="+mn-lt"/>
                <a:ea typeface="+mn-ea"/>
                <a:cs typeface="+mn-cs"/>
              </a:rPr>
              <a:t>8</a:t>
            </a:r>
            <a:r>
              <a:rPr lang="zh-CN" altLang="zh-CN" sz="1200" kern="1200" dirty="0">
                <a:solidFill>
                  <a:schemeClr val="tx1"/>
                </a:solidFill>
                <a:effectLst/>
                <a:latin typeface="+mn-lt"/>
                <a:ea typeface="+mn-ea"/>
                <a:cs typeface="+mn-cs"/>
              </a:rPr>
              <a:t>行</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拍摄版本呈现内容务必与上传版本呈现的内容完全一致。</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英文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正文标题为：以</a:t>
            </a:r>
            <a:r>
              <a:rPr lang="en-US" altLang="zh-CN" dirty="0"/>
              <a:t>Times New Roman</a:t>
            </a:r>
            <a:r>
              <a:rPr lang="zh-CN" altLang="en-US" dirty="0"/>
              <a:t>为主</a:t>
            </a:r>
            <a:r>
              <a:rPr lang="en-US" altLang="zh-CN" dirty="0"/>
              <a:t>,</a:t>
            </a:r>
            <a:r>
              <a:rPr lang="zh-CN" altLang="en-US" dirty="0"/>
              <a:t>可搭配使用</a:t>
            </a:r>
            <a:r>
              <a:rPr lang="en-US" altLang="zh-CN" dirty="0"/>
              <a:t>Arial</a:t>
            </a:r>
            <a:r>
              <a:rPr lang="zh-CN" altLang="en-US" dirty="0"/>
              <a:t>。字号为</a:t>
            </a:r>
            <a:r>
              <a:rPr lang="en-US" altLang="zh-CN" dirty="0"/>
              <a:t>32—36</a:t>
            </a:r>
            <a:r>
              <a:rPr lang="zh-CN" altLang="en-US" dirty="0"/>
              <a:t>号，特别强调可以用</a:t>
            </a:r>
            <a:r>
              <a:rPr lang="en-US" altLang="zh-CN" dirty="0"/>
              <a:t>40</a:t>
            </a:r>
            <a:r>
              <a:rPr lang="zh-CN" altLang="en-US" dirty="0"/>
              <a:t>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2.</a:t>
            </a:r>
            <a:r>
              <a:rPr lang="zh-CN" altLang="en-US" dirty="0"/>
              <a:t>正文内容为：以</a:t>
            </a:r>
            <a:r>
              <a:rPr lang="en-US" altLang="zh-CN" dirty="0"/>
              <a:t>Times New Roman</a:t>
            </a:r>
            <a:r>
              <a:rPr lang="zh-CN" altLang="en-US" dirty="0"/>
              <a:t>为主</a:t>
            </a:r>
            <a:r>
              <a:rPr lang="en-US" altLang="zh-CN" dirty="0"/>
              <a:t>,</a:t>
            </a:r>
            <a:r>
              <a:rPr lang="zh-CN" altLang="en-US" dirty="0"/>
              <a:t>可搭配使用</a:t>
            </a:r>
            <a:r>
              <a:rPr lang="en-US" altLang="zh-CN" dirty="0"/>
              <a:t>Arial</a:t>
            </a:r>
            <a:r>
              <a:rPr lang="zh-CN" altLang="en-US" dirty="0"/>
              <a:t>。字号为</a:t>
            </a:r>
            <a:r>
              <a:rPr lang="en-US" altLang="zh-CN" dirty="0"/>
              <a:t>24—28</a:t>
            </a:r>
            <a:r>
              <a:rPr lang="zh-CN" altLang="en-US" dirty="0"/>
              <a:t>号，特别强调可用</a:t>
            </a:r>
            <a:r>
              <a:rPr lang="en-US" altLang="zh-CN" dirty="0"/>
              <a:t>32</a:t>
            </a:r>
            <a:r>
              <a:rPr lang="zh-CN" altLang="en-US" dirty="0"/>
              <a:t>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英文每行一般</a:t>
            </a:r>
            <a:r>
              <a:rPr lang="zh-CN" altLang="zh-CN" sz="1200" b="0" kern="1200" dirty="0">
                <a:solidFill>
                  <a:schemeClr val="tx1"/>
                </a:solidFill>
                <a:effectLst/>
                <a:latin typeface="+mn-lt"/>
                <a:ea typeface="+mn-ea"/>
                <a:cs typeface="+mn-cs"/>
              </a:rPr>
              <a:t>不能超过</a:t>
            </a:r>
            <a:r>
              <a:rPr lang="en-US" altLang="zh-CN" sz="1200" b="0" kern="1200" dirty="0">
                <a:solidFill>
                  <a:schemeClr val="tx1"/>
                </a:solidFill>
                <a:effectLst/>
                <a:latin typeface="+mn-lt"/>
                <a:ea typeface="+mn-ea"/>
                <a:cs typeface="+mn-cs"/>
              </a:rPr>
              <a:t>15</a:t>
            </a:r>
            <a:r>
              <a:rPr lang="zh-CN" altLang="zh-CN" sz="1200" b="0" kern="1200" dirty="0">
                <a:solidFill>
                  <a:schemeClr val="tx1"/>
                </a:solidFill>
                <a:effectLst/>
                <a:latin typeface="+mn-lt"/>
                <a:ea typeface="+mn-ea"/>
                <a:cs typeface="+mn-cs"/>
              </a:rPr>
              <a:t>个单词</a:t>
            </a:r>
            <a:r>
              <a:rPr lang="zh-CN"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单页文字</a:t>
            </a:r>
            <a:r>
              <a:rPr lang="zh-CN" altLang="zh-CN" sz="1200" kern="1200" dirty="0">
                <a:solidFill>
                  <a:schemeClr val="tx1"/>
                </a:solidFill>
                <a:effectLst/>
                <a:latin typeface="+mn-lt"/>
                <a:ea typeface="+mn-ea"/>
                <a:cs typeface="+mn-cs"/>
              </a:rPr>
              <a:t>一般不能超过</a:t>
            </a:r>
            <a:r>
              <a:rPr lang="en-US" altLang="zh-CN" sz="1200" kern="1200" dirty="0">
                <a:solidFill>
                  <a:schemeClr val="tx1"/>
                </a:solidFill>
                <a:effectLst/>
                <a:latin typeface="+mn-lt"/>
                <a:ea typeface="+mn-ea"/>
                <a:cs typeface="+mn-cs"/>
              </a:rPr>
              <a:t>8</a:t>
            </a:r>
            <a:r>
              <a:rPr lang="zh-CN" altLang="zh-CN" sz="1200" kern="1200" dirty="0">
                <a:solidFill>
                  <a:schemeClr val="tx1"/>
                </a:solidFill>
                <a:effectLst/>
                <a:latin typeface="+mn-lt"/>
                <a:ea typeface="+mn-ea"/>
                <a:cs typeface="+mn-cs"/>
              </a:rPr>
              <a:t>行。</a:t>
            </a:r>
            <a:endParaRPr lang="en-US" altLang="zh-CN" sz="1200" kern="1200" dirty="0">
              <a:solidFill>
                <a:schemeClr val="tx1"/>
              </a:solidFill>
              <a:effectLst/>
              <a:latin typeface="+mn-lt"/>
              <a:ea typeface="+mn-ea"/>
              <a:cs typeface="+mn-cs"/>
            </a:endParaRPr>
          </a:p>
          <a:p>
            <a:endParaRPr kumimoji="1" lang="zh-CN" altLang="en-US" dirty="0"/>
          </a:p>
        </p:txBody>
      </p:sp>
      <p:sp>
        <p:nvSpPr>
          <p:cNvPr id="4" name="灯片编号占位符 3">
            <a:extLst>
              <a:ext uri="{FF2B5EF4-FFF2-40B4-BE49-F238E27FC236}">
                <a16:creationId xmlns:a16="http://schemas.microsoft.com/office/drawing/2014/main" id="{B0AF8D1A-827F-5F22-A395-D77C4E356DFC}"/>
              </a:ext>
            </a:extLst>
          </p:cNvPr>
          <p:cNvSpPr>
            <a:spLocks noGrp="1"/>
          </p:cNvSpPr>
          <p:nvPr>
            <p:ph type="sldNum" sz="quarter" idx="5"/>
          </p:nvPr>
        </p:nvSpPr>
        <p:spPr/>
        <p:txBody>
          <a:bodyPr/>
          <a:lstStyle/>
          <a:p>
            <a:fld id="{EA540E3B-F9C0-48B6-A129-4D327DD30658}" type="slidenum">
              <a:rPr lang="zh-CN" altLang="en-US" smtClean="0"/>
              <a:t>10</a:t>
            </a:fld>
            <a:endParaRPr lang="zh-CN" altLang="en-US"/>
          </a:p>
        </p:txBody>
      </p:sp>
    </p:spTree>
    <p:extLst>
      <p:ext uri="{BB962C8B-B14F-4D97-AF65-F5344CB8AC3E}">
        <p14:creationId xmlns:p14="http://schemas.microsoft.com/office/powerpoint/2010/main" val="1265970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11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pPr>
            <a:endParaRPr lang="zh-CN" altLang="en-US" dirty="0"/>
          </a:p>
          <a:p>
            <a:endParaRPr lang="zh-CN" altLang="en-US" dirty="0"/>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幻灯片图像占位符 1"/>
          <p:cNvSpPr>
            <a:spLocks noGrp="1" noRot="1" noChangeAspect="1"/>
          </p:cNvSpPr>
          <p:nvPr>
            <p:ph type="sldImg"/>
          </p:nvPr>
        </p:nvSpPr>
        <p:spPr/>
      </p:sp>
      <p:sp>
        <p:nvSpPr>
          <p:cNvPr id="1048689"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请注意：</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正文标题为：黑体，</a:t>
            </a:r>
            <a:r>
              <a:rPr lang="en-US" altLang="zh-CN" sz="1800" dirty="0"/>
              <a:t>30</a:t>
            </a:r>
            <a:r>
              <a:rPr lang="zh-CN" altLang="en-US" sz="1800" dirty="0"/>
              <a:t>号字；</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正文内容为：华文楷体，尽量不小于</a:t>
            </a:r>
            <a:r>
              <a:rPr lang="en-US" altLang="zh-CN" sz="1800" dirty="0"/>
              <a:t>24</a:t>
            </a:r>
            <a:r>
              <a:rPr lang="zh-CN" altLang="en-US" sz="1800" dirty="0"/>
              <a:t>号，</a:t>
            </a:r>
            <a:r>
              <a:rPr lang="zh-CN" altLang="zh-CN" sz="1800" kern="1200" dirty="0">
                <a:solidFill>
                  <a:schemeClr val="tx1"/>
                </a:solidFill>
                <a:effectLst/>
                <a:latin typeface="+mn-lt"/>
                <a:ea typeface="+mn-ea"/>
                <a:cs typeface="+mn-cs"/>
              </a:rPr>
              <a:t>特殊辅助性文字不低于</a:t>
            </a:r>
            <a:r>
              <a:rPr lang="en-US" altLang="zh-CN" sz="1800" kern="1200" dirty="0">
                <a:solidFill>
                  <a:schemeClr val="tx1"/>
                </a:solidFill>
                <a:effectLst/>
                <a:latin typeface="+mn-lt"/>
                <a:ea typeface="+mn-ea"/>
                <a:cs typeface="+mn-cs"/>
              </a:rPr>
              <a:t>18</a:t>
            </a:r>
            <a:r>
              <a:rPr lang="zh-CN" altLang="zh-CN" sz="1800" kern="1200" dirty="0">
                <a:solidFill>
                  <a:schemeClr val="tx1"/>
                </a:solidFill>
                <a:effectLst/>
                <a:latin typeface="+mn-lt"/>
                <a:ea typeface="+mn-ea"/>
                <a:cs typeface="+mn-cs"/>
              </a:rPr>
              <a:t>；</a:t>
            </a:r>
            <a:r>
              <a:rPr lang="zh-CN" altLang="en-US" sz="1800" dirty="0"/>
              <a:t>根据文字量可适当调整。</a:t>
            </a:r>
            <a:r>
              <a:rPr lang="zh-CN" altLang="zh-CN" sz="1800" kern="1200" dirty="0">
                <a:solidFill>
                  <a:schemeClr val="tx1"/>
                </a:solidFill>
                <a:effectLst/>
                <a:latin typeface="+mn-lt"/>
                <a:ea typeface="+mn-ea"/>
                <a:cs typeface="+mn-cs"/>
              </a:rPr>
              <a:t>内容文字一行一般</a:t>
            </a:r>
            <a:r>
              <a:rPr lang="zh-CN" altLang="zh-CN" sz="1800" b="1" kern="1200" dirty="0">
                <a:solidFill>
                  <a:schemeClr val="tx1"/>
                </a:solidFill>
                <a:effectLst/>
                <a:latin typeface="+mn-lt"/>
                <a:ea typeface="+mn-ea"/>
                <a:cs typeface="+mn-cs"/>
              </a:rPr>
              <a:t>不能</a:t>
            </a:r>
            <a:r>
              <a:rPr lang="zh-CN" altLang="zh-CN" sz="1800" kern="1200" dirty="0">
                <a:solidFill>
                  <a:schemeClr val="tx1"/>
                </a:solidFill>
                <a:effectLst/>
                <a:latin typeface="+mn-lt"/>
                <a:ea typeface="+mn-ea"/>
                <a:cs typeface="+mn-cs"/>
              </a:rPr>
              <a:t>超过</a:t>
            </a:r>
            <a:r>
              <a:rPr lang="en-US" altLang="zh-CN" sz="1800" kern="1200" dirty="0">
                <a:solidFill>
                  <a:schemeClr val="tx1"/>
                </a:solidFill>
                <a:effectLst/>
                <a:latin typeface="+mn-lt"/>
                <a:ea typeface="+mn-ea"/>
                <a:cs typeface="+mn-cs"/>
              </a:rPr>
              <a:t>28</a:t>
            </a:r>
            <a:r>
              <a:rPr lang="zh-CN" altLang="zh-CN" sz="1800" kern="1200" dirty="0">
                <a:solidFill>
                  <a:schemeClr val="tx1"/>
                </a:solidFill>
                <a:effectLst/>
                <a:latin typeface="+mn-lt"/>
                <a:ea typeface="+mn-ea"/>
                <a:cs typeface="+mn-cs"/>
              </a:rPr>
              <a:t>个字</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r>
              <a:rPr lang="zh-CN" altLang="en-US" sz="1800" kern="1200" dirty="0">
                <a:solidFill>
                  <a:schemeClr val="tx1"/>
                </a:solidFill>
                <a:effectLst/>
                <a:latin typeface="+mn-lt"/>
                <a:ea typeface="+mn-ea"/>
                <a:cs typeface="+mn-cs"/>
              </a:rPr>
              <a:t>。</a:t>
            </a:r>
            <a:endParaRPr lang="en-US" altLang="zh-CN"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en-US" sz="1800" kern="1200" dirty="0">
                <a:solidFill>
                  <a:schemeClr val="tx1"/>
                </a:solidFill>
                <a:effectLst/>
                <a:latin typeface="+mn-lt"/>
                <a:ea typeface="+mn-ea"/>
                <a:cs typeface="+mn-cs"/>
              </a:rPr>
              <a:t>拍摄版本呈现内容务必与上传版本呈现的内容完全一致。</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800" dirty="0"/>
              <a:t>英文</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1.</a:t>
            </a:r>
            <a:r>
              <a:rPr lang="zh-CN" altLang="en-US" sz="1800" dirty="0"/>
              <a:t>正文标题为：以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32—36</a:t>
            </a:r>
            <a:r>
              <a:rPr lang="zh-CN" altLang="en-US" sz="1800" dirty="0"/>
              <a:t>号，特别强调可以用</a:t>
            </a:r>
            <a:r>
              <a:rPr lang="en-US" altLang="zh-CN" sz="1800" dirty="0"/>
              <a:t>40</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dirty="0"/>
              <a:t>2.</a:t>
            </a:r>
            <a:r>
              <a:rPr lang="zh-CN" altLang="en-US" sz="1800" dirty="0"/>
              <a:t>正文内容为：以</a:t>
            </a:r>
            <a:r>
              <a:rPr lang="en-US" altLang="zh-CN" sz="1800" dirty="0"/>
              <a:t>Times New Roman</a:t>
            </a:r>
            <a:r>
              <a:rPr lang="zh-CN" altLang="en-US" sz="1800" dirty="0"/>
              <a:t>为主</a:t>
            </a:r>
            <a:r>
              <a:rPr lang="en-US" altLang="zh-CN" sz="1800" dirty="0"/>
              <a:t>,</a:t>
            </a:r>
            <a:r>
              <a:rPr lang="zh-CN" altLang="en-US" sz="1800" dirty="0"/>
              <a:t>可搭配使用</a:t>
            </a:r>
            <a:r>
              <a:rPr lang="en-US" altLang="zh-CN" sz="1800" dirty="0"/>
              <a:t>Arial</a:t>
            </a:r>
            <a:r>
              <a:rPr lang="zh-CN" altLang="en-US" sz="1800" dirty="0"/>
              <a:t>。字号为</a:t>
            </a:r>
            <a:r>
              <a:rPr lang="en-US" altLang="zh-CN" sz="1800" dirty="0"/>
              <a:t>24—28</a:t>
            </a:r>
            <a:r>
              <a:rPr lang="zh-CN" altLang="en-US" sz="1800" dirty="0"/>
              <a:t>号，特别强调可用</a:t>
            </a:r>
            <a:r>
              <a:rPr lang="en-US" altLang="zh-CN" sz="1800" dirty="0"/>
              <a:t>32</a:t>
            </a:r>
            <a:r>
              <a:rPr lang="zh-CN" altLang="en-US" sz="1800" dirty="0"/>
              <a:t>号。</a:t>
            </a:r>
            <a:endParaRPr lang="en-US" altLang="zh-CN" sz="18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800" kern="1200" dirty="0">
                <a:solidFill>
                  <a:schemeClr val="tx1"/>
                </a:solidFill>
                <a:effectLst/>
                <a:latin typeface="+mn-lt"/>
                <a:ea typeface="+mn-ea"/>
                <a:cs typeface="+mn-cs"/>
              </a:rPr>
              <a:t>3.</a:t>
            </a:r>
            <a:r>
              <a:rPr lang="zh-CN" altLang="zh-CN" sz="1800" kern="1200" dirty="0">
                <a:solidFill>
                  <a:schemeClr val="tx1"/>
                </a:solidFill>
                <a:effectLst/>
                <a:latin typeface="+mn-lt"/>
                <a:ea typeface="+mn-ea"/>
                <a:cs typeface="+mn-cs"/>
              </a:rPr>
              <a:t>英文每行一般</a:t>
            </a:r>
            <a:r>
              <a:rPr lang="zh-CN" altLang="zh-CN" sz="1800" b="0" kern="1200" dirty="0">
                <a:solidFill>
                  <a:schemeClr val="tx1"/>
                </a:solidFill>
                <a:effectLst/>
                <a:latin typeface="+mn-lt"/>
                <a:ea typeface="+mn-ea"/>
                <a:cs typeface="+mn-cs"/>
              </a:rPr>
              <a:t>不能超过</a:t>
            </a:r>
            <a:r>
              <a:rPr lang="en-US" altLang="zh-CN" sz="1800" b="0" kern="1200" dirty="0">
                <a:solidFill>
                  <a:schemeClr val="tx1"/>
                </a:solidFill>
                <a:effectLst/>
                <a:latin typeface="+mn-lt"/>
                <a:ea typeface="+mn-ea"/>
                <a:cs typeface="+mn-cs"/>
              </a:rPr>
              <a:t>15</a:t>
            </a:r>
            <a:r>
              <a:rPr lang="zh-CN" altLang="zh-CN" sz="1800" b="0" kern="1200" dirty="0">
                <a:solidFill>
                  <a:schemeClr val="tx1"/>
                </a:solidFill>
                <a:effectLst/>
                <a:latin typeface="+mn-lt"/>
                <a:ea typeface="+mn-ea"/>
                <a:cs typeface="+mn-cs"/>
              </a:rPr>
              <a:t>个单词</a:t>
            </a:r>
            <a:r>
              <a:rPr lang="zh-CN"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单页文字</a:t>
            </a:r>
            <a:r>
              <a:rPr lang="zh-CN" altLang="zh-CN" sz="1800" kern="1200" dirty="0">
                <a:solidFill>
                  <a:schemeClr val="tx1"/>
                </a:solidFill>
                <a:effectLst/>
                <a:latin typeface="+mn-lt"/>
                <a:ea typeface="+mn-ea"/>
                <a:cs typeface="+mn-cs"/>
              </a:rPr>
              <a:t>一般不能超过</a:t>
            </a:r>
            <a:r>
              <a:rPr lang="en-US" altLang="zh-CN" sz="1800" kern="1200" dirty="0">
                <a:solidFill>
                  <a:schemeClr val="tx1"/>
                </a:solidFill>
                <a:effectLst/>
                <a:latin typeface="+mn-lt"/>
                <a:ea typeface="+mn-ea"/>
                <a:cs typeface="+mn-cs"/>
              </a:rPr>
              <a:t>8</a:t>
            </a:r>
            <a:r>
              <a:rPr lang="zh-CN" altLang="zh-CN" sz="1800" kern="1200" dirty="0">
                <a:solidFill>
                  <a:schemeClr val="tx1"/>
                </a:solidFill>
                <a:effectLst/>
                <a:latin typeface="+mn-lt"/>
                <a:ea typeface="+mn-ea"/>
                <a:cs typeface="+mn-cs"/>
              </a:rPr>
              <a:t>行。</a:t>
            </a:r>
            <a:endParaRPr lang="en-US" altLang="zh-CN" sz="1800" kern="1200" dirty="0">
              <a:solidFill>
                <a:schemeClr val="tx1"/>
              </a:solidFill>
              <a:effectLst/>
              <a:latin typeface="+mn-lt"/>
              <a:ea typeface="+mn-ea"/>
              <a:cs typeface="+mn-cs"/>
            </a:endParaRPr>
          </a:p>
        </p:txBody>
      </p:sp>
      <p:sp>
        <p:nvSpPr>
          <p:cNvPr id="1048690" name="灯片编号占位符 3"/>
          <p:cNvSpPr>
            <a:spLocks noGrp="1"/>
          </p:cNvSpPr>
          <p:nvPr>
            <p:ph type="sldNum" sz="quarter" idx="10"/>
          </p:nvPr>
        </p:nvSpPr>
        <p:spPr/>
        <p:txBody>
          <a:bodyPr/>
          <a:lstStyle/>
          <a:p>
            <a:fld id="{EA540E3B-F9C0-48B6-A129-4D327DD30658}"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请注意：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正文标题为：黑体，</a:t>
            </a:r>
            <a:r>
              <a:rPr lang="en-US" altLang="zh-CN" dirty="0"/>
              <a:t>30</a:t>
            </a:r>
            <a:r>
              <a:rPr lang="zh-CN" altLang="en-US" dirty="0"/>
              <a:t>号字；</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2.</a:t>
            </a:r>
            <a:r>
              <a:rPr lang="zh-CN" altLang="en-US" dirty="0"/>
              <a:t>正文内容为：华文楷体，尽量不小于</a:t>
            </a:r>
            <a:r>
              <a:rPr lang="en-US" altLang="zh-CN" dirty="0"/>
              <a:t>24</a:t>
            </a:r>
            <a:r>
              <a:rPr lang="zh-CN" altLang="en-US" dirty="0"/>
              <a:t>号，</a:t>
            </a:r>
            <a:r>
              <a:rPr lang="zh-CN" altLang="zh-CN" sz="1200" kern="1200" dirty="0">
                <a:solidFill>
                  <a:schemeClr val="tx1"/>
                </a:solidFill>
                <a:effectLst/>
                <a:latin typeface="+mn-lt"/>
                <a:ea typeface="+mn-ea"/>
                <a:cs typeface="+mn-cs"/>
              </a:rPr>
              <a:t>特殊辅助性文字不低于</a:t>
            </a:r>
            <a:r>
              <a:rPr lang="en-US" altLang="zh-CN" sz="1200" kern="1200" dirty="0">
                <a:solidFill>
                  <a:schemeClr val="tx1"/>
                </a:solidFill>
                <a:effectLst/>
                <a:latin typeface="+mn-lt"/>
                <a:ea typeface="+mn-ea"/>
                <a:cs typeface="+mn-cs"/>
              </a:rPr>
              <a:t>18</a:t>
            </a:r>
            <a:r>
              <a:rPr lang="zh-CN" altLang="zh-CN" sz="1200" kern="1200" dirty="0">
                <a:solidFill>
                  <a:schemeClr val="tx1"/>
                </a:solidFill>
                <a:effectLst/>
                <a:latin typeface="+mn-lt"/>
                <a:ea typeface="+mn-ea"/>
                <a:cs typeface="+mn-cs"/>
              </a:rPr>
              <a:t>；</a:t>
            </a:r>
            <a:r>
              <a:rPr lang="zh-CN" altLang="en-US" dirty="0"/>
              <a:t>根据文字量可适当调整。</a:t>
            </a:r>
            <a:r>
              <a:rPr lang="zh-CN" altLang="zh-CN" sz="1200" kern="1200" dirty="0">
                <a:solidFill>
                  <a:schemeClr val="tx1"/>
                </a:solidFill>
                <a:effectLst/>
                <a:latin typeface="+mn-lt"/>
                <a:ea typeface="+mn-ea"/>
                <a:cs typeface="+mn-cs"/>
              </a:rPr>
              <a:t>内容文字一行一般</a:t>
            </a:r>
            <a:r>
              <a:rPr lang="zh-CN" altLang="zh-CN" sz="1200" b="1" kern="1200" dirty="0">
                <a:solidFill>
                  <a:schemeClr val="tx1"/>
                </a:solidFill>
                <a:effectLst/>
                <a:latin typeface="+mn-lt"/>
                <a:ea typeface="+mn-ea"/>
                <a:cs typeface="+mn-cs"/>
              </a:rPr>
              <a:t>不能</a:t>
            </a:r>
            <a:r>
              <a:rPr lang="zh-CN" altLang="zh-CN" sz="1200" kern="1200" dirty="0">
                <a:solidFill>
                  <a:schemeClr val="tx1"/>
                </a:solidFill>
                <a:effectLst/>
                <a:latin typeface="+mn-lt"/>
                <a:ea typeface="+mn-ea"/>
                <a:cs typeface="+mn-cs"/>
              </a:rPr>
              <a:t>超过</a:t>
            </a:r>
            <a:r>
              <a:rPr lang="en-US" altLang="zh-CN" sz="1200" kern="1200" dirty="0">
                <a:solidFill>
                  <a:schemeClr val="tx1"/>
                </a:solidFill>
                <a:effectLst/>
                <a:latin typeface="+mn-lt"/>
                <a:ea typeface="+mn-ea"/>
                <a:cs typeface="+mn-cs"/>
              </a:rPr>
              <a:t>28</a:t>
            </a:r>
            <a:r>
              <a:rPr lang="zh-CN" altLang="zh-CN" sz="1200" kern="1200" dirty="0">
                <a:solidFill>
                  <a:schemeClr val="tx1"/>
                </a:solidFill>
                <a:effectLst/>
                <a:latin typeface="+mn-lt"/>
                <a:ea typeface="+mn-ea"/>
                <a:cs typeface="+mn-cs"/>
              </a:rPr>
              <a:t>个字</a:t>
            </a:r>
            <a:r>
              <a:rPr lang="zh-CN" altLang="en-US" sz="1200" kern="1200" dirty="0">
                <a:solidFill>
                  <a:schemeClr val="tx1"/>
                </a:solidFill>
                <a:effectLst/>
                <a:latin typeface="+mn-lt"/>
                <a:ea typeface="+mn-ea"/>
                <a:cs typeface="+mn-cs"/>
              </a:rPr>
              <a:t>，单页文字</a:t>
            </a:r>
            <a:r>
              <a:rPr lang="zh-CN" altLang="zh-CN" sz="1200" kern="1200" dirty="0">
                <a:solidFill>
                  <a:schemeClr val="tx1"/>
                </a:solidFill>
                <a:effectLst/>
                <a:latin typeface="+mn-lt"/>
                <a:ea typeface="+mn-ea"/>
                <a:cs typeface="+mn-cs"/>
              </a:rPr>
              <a:t>一般不能超过</a:t>
            </a:r>
            <a:r>
              <a:rPr lang="en-US" altLang="zh-CN" sz="1200" kern="1200" dirty="0">
                <a:solidFill>
                  <a:schemeClr val="tx1"/>
                </a:solidFill>
                <a:effectLst/>
                <a:latin typeface="+mn-lt"/>
                <a:ea typeface="+mn-ea"/>
                <a:cs typeface="+mn-cs"/>
              </a:rPr>
              <a:t>8</a:t>
            </a:r>
            <a:r>
              <a:rPr lang="zh-CN" altLang="zh-CN" sz="1200" kern="1200" dirty="0">
                <a:solidFill>
                  <a:schemeClr val="tx1"/>
                </a:solidFill>
                <a:effectLst/>
                <a:latin typeface="+mn-lt"/>
                <a:ea typeface="+mn-ea"/>
                <a:cs typeface="+mn-cs"/>
              </a:rPr>
              <a:t>行</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拍摄版本呈现内容务必与上传版本呈现的内容完全一致。</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英文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1.</a:t>
            </a:r>
            <a:r>
              <a:rPr lang="zh-CN" altLang="en-US" dirty="0"/>
              <a:t>正文标题为：以</a:t>
            </a:r>
            <a:r>
              <a:rPr lang="en-US" altLang="zh-CN" dirty="0"/>
              <a:t>Times New Roman</a:t>
            </a:r>
            <a:r>
              <a:rPr lang="zh-CN" altLang="en-US" dirty="0"/>
              <a:t>为主</a:t>
            </a:r>
            <a:r>
              <a:rPr lang="en-US" altLang="zh-CN" dirty="0"/>
              <a:t>,</a:t>
            </a:r>
            <a:r>
              <a:rPr lang="zh-CN" altLang="en-US" dirty="0"/>
              <a:t>可搭配使用</a:t>
            </a:r>
            <a:r>
              <a:rPr lang="en-US" altLang="zh-CN" dirty="0"/>
              <a:t>Arial</a:t>
            </a:r>
            <a:r>
              <a:rPr lang="zh-CN" altLang="en-US" dirty="0"/>
              <a:t>。字号为</a:t>
            </a:r>
            <a:r>
              <a:rPr lang="en-US" altLang="zh-CN" dirty="0"/>
              <a:t>32—36</a:t>
            </a:r>
            <a:r>
              <a:rPr lang="zh-CN" altLang="en-US" dirty="0"/>
              <a:t>号，特别强调可以用</a:t>
            </a:r>
            <a:r>
              <a:rPr lang="en-US" altLang="zh-CN" dirty="0"/>
              <a:t>40</a:t>
            </a:r>
            <a:r>
              <a:rPr lang="zh-CN" altLang="en-US" dirty="0"/>
              <a:t>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2.</a:t>
            </a:r>
            <a:r>
              <a:rPr lang="zh-CN" altLang="en-US" dirty="0"/>
              <a:t>正文内容为：以</a:t>
            </a:r>
            <a:r>
              <a:rPr lang="en-US" altLang="zh-CN" dirty="0"/>
              <a:t>Times New Roman</a:t>
            </a:r>
            <a:r>
              <a:rPr lang="zh-CN" altLang="en-US" dirty="0"/>
              <a:t>为主</a:t>
            </a:r>
            <a:r>
              <a:rPr lang="en-US" altLang="zh-CN" dirty="0"/>
              <a:t>,</a:t>
            </a:r>
            <a:r>
              <a:rPr lang="zh-CN" altLang="en-US" dirty="0"/>
              <a:t>可搭配使用</a:t>
            </a:r>
            <a:r>
              <a:rPr lang="en-US" altLang="zh-CN" dirty="0"/>
              <a:t>Arial</a:t>
            </a:r>
            <a:r>
              <a:rPr lang="zh-CN" altLang="en-US" dirty="0"/>
              <a:t>。字号为</a:t>
            </a:r>
            <a:r>
              <a:rPr lang="en-US" altLang="zh-CN" dirty="0"/>
              <a:t>24—28</a:t>
            </a:r>
            <a:r>
              <a:rPr lang="zh-CN" altLang="en-US" dirty="0"/>
              <a:t>号，特别强调可用</a:t>
            </a:r>
            <a:r>
              <a:rPr lang="en-US" altLang="zh-CN" dirty="0"/>
              <a:t>32</a:t>
            </a:r>
            <a:r>
              <a:rPr lang="zh-CN" altLang="en-US" dirty="0"/>
              <a:t>号。</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英文每行一般</a:t>
            </a:r>
            <a:r>
              <a:rPr lang="zh-CN" altLang="zh-CN" sz="1200" b="0" kern="1200" dirty="0">
                <a:solidFill>
                  <a:schemeClr val="tx1"/>
                </a:solidFill>
                <a:effectLst/>
                <a:latin typeface="+mn-lt"/>
                <a:ea typeface="+mn-ea"/>
                <a:cs typeface="+mn-cs"/>
              </a:rPr>
              <a:t>不能超过</a:t>
            </a:r>
            <a:r>
              <a:rPr lang="en-US" altLang="zh-CN" sz="1200" b="0" kern="1200" dirty="0">
                <a:solidFill>
                  <a:schemeClr val="tx1"/>
                </a:solidFill>
                <a:effectLst/>
                <a:latin typeface="+mn-lt"/>
                <a:ea typeface="+mn-ea"/>
                <a:cs typeface="+mn-cs"/>
              </a:rPr>
              <a:t>15</a:t>
            </a:r>
            <a:r>
              <a:rPr lang="zh-CN" altLang="zh-CN" sz="1200" b="0" kern="1200" dirty="0">
                <a:solidFill>
                  <a:schemeClr val="tx1"/>
                </a:solidFill>
                <a:effectLst/>
                <a:latin typeface="+mn-lt"/>
                <a:ea typeface="+mn-ea"/>
                <a:cs typeface="+mn-cs"/>
              </a:rPr>
              <a:t>个单词</a:t>
            </a:r>
            <a:r>
              <a:rPr lang="zh-CN"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单页文字</a:t>
            </a:r>
            <a:r>
              <a:rPr lang="zh-CN" altLang="zh-CN" sz="1200" kern="1200" dirty="0">
                <a:solidFill>
                  <a:schemeClr val="tx1"/>
                </a:solidFill>
                <a:effectLst/>
                <a:latin typeface="+mn-lt"/>
                <a:ea typeface="+mn-ea"/>
                <a:cs typeface="+mn-cs"/>
              </a:rPr>
              <a:t>一般不能超过</a:t>
            </a:r>
            <a:r>
              <a:rPr lang="en-US" altLang="zh-CN" sz="1200" kern="1200" dirty="0">
                <a:solidFill>
                  <a:schemeClr val="tx1"/>
                </a:solidFill>
                <a:effectLst/>
                <a:latin typeface="+mn-lt"/>
                <a:ea typeface="+mn-ea"/>
                <a:cs typeface="+mn-cs"/>
              </a:rPr>
              <a:t>8</a:t>
            </a:r>
            <a:r>
              <a:rPr lang="zh-CN" altLang="zh-CN" sz="1200" kern="1200" dirty="0">
                <a:solidFill>
                  <a:schemeClr val="tx1"/>
                </a:solidFill>
                <a:effectLst/>
                <a:latin typeface="+mn-lt"/>
                <a:ea typeface="+mn-ea"/>
                <a:cs typeface="+mn-cs"/>
              </a:rPr>
              <a:t>行。</a:t>
            </a:r>
            <a:endParaRPr lang="en-US" altLang="zh-CN" sz="120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fld id="{EA540E3B-F9C0-48B6-A129-4D327DD30658}" type="slidenum">
              <a:rPr lang="zh-CN" altLang="en-US" smtClean="0"/>
              <a:t>9</a:t>
            </a:fld>
            <a:endParaRPr lang="zh-CN" altLang="en-US"/>
          </a:p>
        </p:txBody>
      </p:sp>
    </p:spTree>
    <p:extLst>
      <p:ext uri="{BB962C8B-B14F-4D97-AF65-F5344CB8AC3E}">
        <p14:creationId xmlns:p14="http://schemas.microsoft.com/office/powerpoint/2010/main" val="6363973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48662" name="日期占位符 3"/>
          <p:cNvSpPr>
            <a:spLocks noGrp="1"/>
          </p:cNvSpPr>
          <p:nvPr>
            <p:ph type="dt" sz="half" idx="10"/>
          </p:nvPr>
        </p:nvSpPr>
        <p:spPr/>
        <p:txBody>
          <a:bodyPr/>
          <a:lstStyle/>
          <a:p>
            <a:fld id="{A685A6CA-0CF8-4C0F-A4EF-5C6C0D45FAAD}" type="datetimeFigureOut">
              <a:rPr lang="zh-CN" altLang="en-US" smtClean="0"/>
              <a:t>2025/10/6</a:t>
            </a:fld>
            <a:endParaRPr lang="zh-CN" altLang="en-US"/>
          </a:p>
        </p:txBody>
      </p:sp>
      <p:sp>
        <p:nvSpPr>
          <p:cNvPr id="1048663" name="页脚占位符 4"/>
          <p:cNvSpPr>
            <a:spLocks noGrp="1"/>
          </p:cNvSpPr>
          <p:nvPr>
            <p:ph type="ftr" sz="quarter" idx="11"/>
          </p:nvPr>
        </p:nvSpPr>
        <p:spPr/>
        <p:txBody>
          <a:bodyPr/>
          <a:lstStyle/>
          <a:p>
            <a:endParaRPr lang="zh-CN" altLang="en-US"/>
          </a:p>
        </p:txBody>
      </p:sp>
      <p:sp>
        <p:nvSpPr>
          <p:cNvPr id="1048664" name="灯片编号占位符 5"/>
          <p:cNvSpPr>
            <a:spLocks noGrp="1"/>
          </p:cNvSpPr>
          <p:nvPr>
            <p:ph type="sldNum" sz="quarter" idx="12"/>
          </p:nvPr>
        </p:nvSpPr>
        <p:spPr/>
        <p:txBody>
          <a:bodyPr/>
          <a:lstStyle/>
          <a:p>
            <a:fld id="{D7E8A902-E013-4FF5-9CBD-78113C784026}" type="slidenum">
              <a:rPr lang="zh-CN" altLang="en-US" smtClean="0"/>
              <a:t>‹#›</a:t>
            </a:fld>
            <a:endParaRPr lang="zh-CN" altLang="en-US" dirty="0"/>
          </a:p>
        </p:txBody>
      </p:sp>
      <p:sp>
        <p:nvSpPr>
          <p:cNvPr id="1048665" name="标题 1"/>
          <p:cNvSpPr txBox="1"/>
          <p:nvPr userDrawn="1"/>
        </p:nvSpPr>
        <p:spPr>
          <a:xfrm>
            <a:off x="1162578" y="728664"/>
            <a:ext cx="6682317" cy="7704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bg1"/>
                </a:solidFill>
                <a:latin typeface="微软雅黑" panose="020B0503020204020204" pitchFamily="34" charset="-122"/>
                <a:ea typeface="微软雅黑" panose="020B0503020204020204" pitchFamily="34" charset="-122"/>
                <a:cs typeface="+mj-cs"/>
              </a:defRPr>
            </a:lvl1pPr>
          </a:lstStyle>
          <a:p>
            <a:r>
              <a:rPr lang="zh-CN" altLang="en-US" sz="3200" dirty="0">
                <a:solidFill>
                  <a:schemeClr val="bg1"/>
                </a:solidFill>
              </a:rPr>
              <a:t>基础教育精品课</a:t>
            </a:r>
          </a:p>
        </p:txBody>
      </p:sp>
      <p:pic>
        <p:nvPicPr>
          <p:cNvPr id="2097164" name="图片 6"/>
          <p:cNvPicPr>
            <a:picLocks noChangeAspect="1"/>
          </p:cNvPicPr>
          <p:nvPr userDrawn="1"/>
        </p:nvPicPr>
        <p:blipFill>
          <a:blip r:embed="rId3"/>
          <a:stretch>
            <a:fillRect/>
          </a:stretch>
        </p:blipFill>
        <p:spPr>
          <a:xfrm>
            <a:off x="1353079" y="2830103"/>
            <a:ext cx="409575" cy="4667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48579" name="文本框 6"/>
          <p:cNvSpPr txBox="1"/>
          <p:nvPr userDrawn="1"/>
        </p:nvSpPr>
        <p:spPr>
          <a:xfrm>
            <a:off x="431800" y="365125"/>
            <a:ext cx="2133600" cy="358140"/>
          </a:xfrm>
          <a:prstGeom prst="rect">
            <a:avLst/>
          </a:prstGeom>
          <a:noFill/>
        </p:spPr>
        <p:txBody>
          <a:bodyPr wrap="square" rtlCol="0">
            <a:spAutoFit/>
          </a:bodyPr>
          <a:lstStyle/>
          <a:p>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048576"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5A6CA-0CF8-4C0F-A4EF-5C6C0D45FAAD}" type="datetimeFigureOut">
              <a:rPr lang="zh-CN" altLang="en-US" smtClean="0"/>
              <a:t>2025/10/6</a:t>
            </a:fld>
            <a:endParaRPr lang="zh-CN" altLang="en-US"/>
          </a:p>
        </p:txBody>
      </p:sp>
      <p:sp>
        <p:nvSpPr>
          <p:cNvPr id="1048577"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78"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8A902-E013-4FF5-9CBD-78113C78402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3.xml"/><Relationship Id="rId7" Type="http://schemas.openxmlformats.org/officeDocument/2006/relationships/notesSlide" Target="../notesSlides/notesSlide5.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tags" Target="../tags/tag14.xml"/></Relationships>
</file>

<file path=ppt/slides/_rels/slide6.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Layout" Target="../slideLayouts/slideLayout2.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tags" Target="../tags/tag27.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5" Type="http://schemas.openxmlformats.org/officeDocument/2006/relationships/tags" Target="../tags/tag20.xml"/><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5.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13" Type="http://schemas.openxmlformats.org/officeDocument/2006/relationships/image" Target="../media/image10.sv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9.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8.png"/><Relationship Id="rId5" Type="http://schemas.openxmlformats.org/officeDocument/2006/relationships/tags" Target="../tags/tag36.xml"/><Relationship Id="rId10" Type="http://schemas.openxmlformats.org/officeDocument/2006/relationships/image" Target="../media/image7.png"/><Relationship Id="rId4" Type="http://schemas.openxmlformats.org/officeDocument/2006/relationships/tags" Target="../tags/tag35.xml"/><Relationship Id="rId9" Type="http://schemas.openxmlformats.org/officeDocument/2006/relationships/image" Target="../media/image6.png"/><Relationship Id="rId1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48666" name="标题 1"/>
          <p:cNvSpPr>
            <a:spLocks noGrp="1"/>
          </p:cNvSpPr>
          <p:nvPr>
            <p:ph type="ctrTitle" idx="4294967295"/>
          </p:nvPr>
        </p:nvSpPr>
        <p:spPr>
          <a:xfrm>
            <a:off x="1055688" y="2044237"/>
            <a:ext cx="10080625" cy="1006475"/>
          </a:xfrm>
          <a:prstGeom prst="rect">
            <a:avLst/>
          </a:prstGeom>
        </p:spPr>
        <p:txBody>
          <a:bodyPr/>
          <a:lstStyle/>
          <a:p>
            <a:r>
              <a:rPr lang="zh-CN" altLang="en-US" sz="4800" b="1" dirty="0">
                <a:solidFill>
                  <a:schemeClr val="bg1"/>
                </a:solidFill>
                <a:latin typeface="微软雅黑" panose="020B0503020204020204" pitchFamily="34" charset="-122"/>
                <a:ea typeface="微软雅黑" panose="020B0503020204020204" pitchFamily="34" charset="-122"/>
              </a:rPr>
              <a:t>太乐纪独家精品课模板</a:t>
            </a:r>
          </a:p>
        </p:txBody>
      </p:sp>
      <p:sp>
        <p:nvSpPr>
          <p:cNvPr id="1048667" name="副标题 2"/>
          <p:cNvSpPr txBox="1"/>
          <p:nvPr/>
        </p:nvSpPr>
        <p:spPr>
          <a:xfrm>
            <a:off x="1639367" y="3807289"/>
            <a:ext cx="9496946" cy="9943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400" b="1" kern="1200">
                <a:solidFill>
                  <a:schemeClr val="bg1"/>
                </a:solidFill>
                <a:latin typeface="华文楷体" panose="02010600040101010101" pitchFamily="2" charset="-122"/>
                <a:ea typeface="华文楷体" panose="02010600040101010101" pitchFamily="2" charset="-122"/>
                <a:cs typeface="+mn-cs"/>
              </a:defRPr>
            </a:lvl1pPr>
            <a:lvl2pPr marL="457200" indent="0" algn="ctr" defTabSz="914400" rtl="0" eaLnBrk="1" latinLnBrk="0" hangingPunct="1">
              <a:lnSpc>
                <a:spcPct val="90000"/>
              </a:lnSpc>
              <a:spcBef>
                <a:spcPts val="500"/>
              </a:spcBef>
              <a:buFont typeface="Arial" panose="020B0604020202090204" pitchFamily="34" charset="0"/>
              <a:buNone/>
              <a:defRPr sz="2000" kern="1200">
                <a:solidFill>
                  <a:schemeClr val="tx1"/>
                </a:solidFill>
                <a:latin typeface="华文楷体" panose="02010600040101010101" pitchFamily="2" charset="-122"/>
                <a:ea typeface="华文楷体" panose="02010600040101010101" pitchFamily="2" charset="-122"/>
                <a:cs typeface="+mn-cs"/>
              </a:defRPr>
            </a:lvl2pPr>
            <a:lvl3pPr marL="914400" indent="0" algn="ctr" defTabSz="914400" rtl="0" eaLnBrk="1" latinLnBrk="0" hangingPunct="1">
              <a:lnSpc>
                <a:spcPct val="90000"/>
              </a:lnSpc>
              <a:spcBef>
                <a:spcPts val="500"/>
              </a:spcBef>
              <a:buFont typeface="Arial" panose="020B0604020202090204" pitchFamily="34" charset="0"/>
              <a:buNone/>
              <a:defRPr sz="1800" kern="1200">
                <a:solidFill>
                  <a:schemeClr val="tx1"/>
                </a:solidFill>
                <a:latin typeface="华文楷体" panose="02010600040101010101" pitchFamily="2" charset="-122"/>
                <a:ea typeface="华文楷体" panose="02010600040101010101" pitchFamily="2" charset="-122"/>
                <a:cs typeface="+mn-cs"/>
              </a:defRPr>
            </a:lvl3pPr>
            <a:lvl4pPr marL="13716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华文楷体" panose="02010600040101010101" pitchFamily="2" charset="-122"/>
                <a:ea typeface="华文楷体" panose="02010600040101010101" pitchFamily="2" charset="-122"/>
                <a:cs typeface="+mn-cs"/>
              </a:defRPr>
            </a:lvl4pPr>
            <a:lvl5pPr marL="18288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华文楷体" panose="02010600040101010101" pitchFamily="2" charset="-122"/>
                <a:ea typeface="华文楷体" panose="02010600040101010101" pitchFamily="2" charset="-122"/>
                <a:cs typeface="+mn-cs"/>
              </a:defRPr>
            </a:lvl5pPr>
            <a:lvl6pPr marL="22860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90204" pitchFamily="34" charset="0"/>
              <a:buNone/>
              <a:defRPr sz="1600" kern="1200">
                <a:solidFill>
                  <a:schemeClr val="tx1"/>
                </a:solidFill>
                <a:latin typeface="+mn-lt"/>
                <a:ea typeface="+mn-ea"/>
                <a:cs typeface="+mn-cs"/>
              </a:defRPr>
            </a:lvl9pPr>
          </a:lstStyle>
          <a:p>
            <a:r>
              <a:rPr lang="zh-CN" altLang="en-US" sz="2800" dirty="0"/>
              <a:t>年    级：</a:t>
            </a:r>
            <a:r>
              <a:rPr lang="en-US" altLang="zh-CN" sz="2800" dirty="0"/>
              <a:t>XX</a:t>
            </a:r>
            <a:r>
              <a:rPr lang="zh-CN" altLang="en-US" sz="2800" dirty="0"/>
              <a:t>          </a:t>
            </a:r>
            <a:r>
              <a:rPr lang="en-US" altLang="zh-CN" sz="2800" dirty="0"/>
              <a:t>	</a:t>
            </a:r>
            <a:r>
              <a:rPr lang="zh-CN" altLang="en-US" sz="2800" dirty="0"/>
              <a:t>学    科：学科名（版本）</a:t>
            </a:r>
          </a:p>
          <a:p>
            <a:r>
              <a:rPr lang="zh-CN" altLang="en-US" sz="2800" dirty="0"/>
              <a:t>主讲人：</a:t>
            </a:r>
            <a:r>
              <a:rPr lang="en-US" altLang="zh-CN" sz="2800" dirty="0"/>
              <a:t>XXX</a:t>
            </a:r>
            <a:r>
              <a:rPr lang="zh-CN" altLang="en-US" sz="2800" dirty="0"/>
              <a:t>                学    校：学校全名，不得简称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7EFD0-F4AE-6942-B678-77125EA27F0B}"/>
            </a:ext>
          </a:extLst>
        </p:cNvPr>
        <p:cNvGrpSpPr/>
        <p:nvPr/>
      </p:nvGrpSpPr>
      <p:grpSpPr>
        <a:xfrm>
          <a:off x="0" y="0"/>
          <a:ext cx="0" cy="0"/>
          <a:chOff x="0" y="0"/>
          <a:chExt cx="0" cy="0"/>
        </a:xfrm>
      </p:grpSpPr>
      <p:grpSp>
        <p:nvGrpSpPr>
          <p:cNvPr id="87" name="组合 1">
            <a:extLst>
              <a:ext uri="{FF2B5EF4-FFF2-40B4-BE49-F238E27FC236}">
                <a16:creationId xmlns:a16="http://schemas.microsoft.com/office/drawing/2014/main" id="{17479E61-8373-9D0C-DE8A-2A0B0A994991}"/>
              </a:ext>
            </a:extLst>
          </p:cNvPr>
          <p:cNvGrpSpPr/>
          <p:nvPr/>
        </p:nvGrpSpPr>
        <p:grpSpPr>
          <a:xfrm>
            <a:off x="736060" y="1196914"/>
            <a:ext cx="445481" cy="469613"/>
            <a:chOff x="2121873" y="1511588"/>
            <a:chExt cx="445481" cy="469613"/>
          </a:xfrm>
        </p:grpSpPr>
        <p:sp>
          <p:nvSpPr>
            <p:cNvPr id="1048711" name="矩形 2">
              <a:extLst>
                <a:ext uri="{FF2B5EF4-FFF2-40B4-BE49-F238E27FC236}">
                  <a16:creationId xmlns:a16="http://schemas.microsoft.com/office/drawing/2014/main" id="{6FC804FA-FF88-CE10-AF15-797D6740CF7C}"/>
                </a:ext>
              </a:extLst>
            </p:cNvPr>
            <p:cNvSpPr/>
            <p:nvPr>
              <p:custDataLst>
                <p:tags r:id="rId1"/>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a:extLst>
                <a:ext uri="{FF2B5EF4-FFF2-40B4-BE49-F238E27FC236}">
                  <a16:creationId xmlns:a16="http://schemas.microsoft.com/office/drawing/2014/main" id="{E444875A-9E5A-6E82-4F8C-F7A89CEBD831}"/>
                </a:ext>
              </a:extLst>
            </p:cNvPr>
            <p:cNvSpPr/>
            <p:nvPr>
              <p:custDataLst>
                <p:tags r:id="rId2"/>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4" name="直接连接符 3">
            <a:extLst>
              <a:ext uri="{FF2B5EF4-FFF2-40B4-BE49-F238E27FC236}">
                <a16:creationId xmlns:a16="http://schemas.microsoft.com/office/drawing/2014/main" id="{B09DC44F-5E9D-F65A-813D-73E577D4BE9E}"/>
              </a:ext>
            </a:extLst>
          </p:cNvPr>
          <p:cNvCxnSpPr/>
          <p:nvPr/>
        </p:nvCxnSpPr>
        <p:spPr>
          <a:xfrm>
            <a:off x="1181735" y="166624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
        <p:nvSpPr>
          <p:cNvPr id="1048684" name="标题 27">
            <a:extLst>
              <a:ext uri="{FF2B5EF4-FFF2-40B4-BE49-F238E27FC236}">
                <a16:creationId xmlns:a16="http://schemas.microsoft.com/office/drawing/2014/main" id="{425435F0-D3E7-5C40-3803-31527BF803F5}"/>
              </a:ext>
            </a:extLst>
          </p:cNvPr>
          <p:cNvSpPr>
            <a:spLocks noGrp="1"/>
          </p:cNvSpPr>
          <p:nvPr/>
        </p:nvSpPr>
        <p:spPr>
          <a:xfrm>
            <a:off x="-1234687" y="1198552"/>
            <a:ext cx="8208963" cy="574368"/>
          </a:xfrm>
          <a:prstGeom prst="rect">
            <a:avLst/>
          </a:prstGeom>
        </p:spPr>
        <p:txBody>
          <a:bodyPr>
            <a:normAutofit/>
          </a:bodyPr>
          <a:lst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a:lstStyle>
          <a:p>
            <a:r>
              <a:rPr lang="zh-CN" altLang="en-US" sz="3000" dirty="0"/>
              <a:t>视频、音频与图片</a:t>
            </a:r>
          </a:p>
        </p:txBody>
      </p:sp>
      <p:sp>
        <p:nvSpPr>
          <p:cNvPr id="22" name="文本框 21">
            <a:extLst>
              <a:ext uri="{FF2B5EF4-FFF2-40B4-BE49-F238E27FC236}">
                <a16:creationId xmlns:a16="http://schemas.microsoft.com/office/drawing/2014/main" id="{6DB72ED1-3648-F2D9-000D-C8191982DADD}"/>
              </a:ext>
            </a:extLst>
          </p:cNvPr>
          <p:cNvSpPr txBox="1"/>
          <p:nvPr/>
        </p:nvSpPr>
        <p:spPr>
          <a:xfrm>
            <a:off x="433765" y="1788242"/>
            <a:ext cx="10034076" cy="369332"/>
          </a:xfrm>
          <a:prstGeom prst="rect">
            <a:avLst/>
          </a:prstGeom>
          <a:noFill/>
        </p:spPr>
        <p:txBody>
          <a:bodyPr wrap="square">
            <a:spAutoFit/>
          </a:bodyPr>
          <a:lstStyle/>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所有网络来源的视频、图片、音频需注明出处网址：</a:t>
            </a:r>
            <a:endParaRPr lang="en-US" altLang="zh-CN" dirty="0">
              <a:ea typeface="华文楷体" panose="02010600040101010101" pitchFamily="2" charset="-122"/>
              <a:cs typeface="华文楷体" panose="02010600040101010101" pitchFamily="2" charset="-122"/>
              <a:sym typeface="+mn-ea"/>
            </a:endParaRPr>
          </a:p>
        </p:txBody>
      </p:sp>
      <p:pic>
        <p:nvPicPr>
          <p:cNvPr id="24" name="图片 23">
            <a:extLst>
              <a:ext uri="{FF2B5EF4-FFF2-40B4-BE49-F238E27FC236}">
                <a16:creationId xmlns:a16="http://schemas.microsoft.com/office/drawing/2014/main" id="{55C15291-BA19-BBF7-2748-0B57C83BDF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255" y="2516070"/>
            <a:ext cx="2878812" cy="1619332"/>
          </a:xfrm>
          <a:prstGeom prst="rect">
            <a:avLst/>
          </a:prstGeom>
        </p:spPr>
      </p:pic>
      <p:pic>
        <p:nvPicPr>
          <p:cNvPr id="5" name="图片 4">
            <a:extLst>
              <a:ext uri="{FF2B5EF4-FFF2-40B4-BE49-F238E27FC236}">
                <a16:creationId xmlns:a16="http://schemas.microsoft.com/office/drawing/2014/main" id="{8BB74469-D30F-926C-A023-11D1244D5F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9016" y="2516070"/>
            <a:ext cx="2878813" cy="1619332"/>
          </a:xfrm>
          <a:prstGeom prst="rect">
            <a:avLst/>
          </a:prstGeom>
        </p:spPr>
      </p:pic>
      <p:sp>
        <p:nvSpPr>
          <p:cNvPr id="7" name="文本框 6">
            <a:extLst>
              <a:ext uri="{FF2B5EF4-FFF2-40B4-BE49-F238E27FC236}">
                <a16:creationId xmlns:a16="http://schemas.microsoft.com/office/drawing/2014/main" id="{0A438F8B-163D-8D82-2387-9C4C968D025F}"/>
              </a:ext>
            </a:extLst>
          </p:cNvPr>
          <p:cNvSpPr txBox="1"/>
          <p:nvPr/>
        </p:nvSpPr>
        <p:spPr>
          <a:xfrm>
            <a:off x="1636673" y="5926849"/>
            <a:ext cx="3664686" cy="338554"/>
          </a:xfrm>
          <a:prstGeom prst="rect">
            <a:avLst/>
          </a:prstGeom>
          <a:noFill/>
        </p:spPr>
        <p:txBody>
          <a:bodyPr wrap="square">
            <a:spAutoFit/>
          </a:bodyPr>
          <a:lstStyle/>
          <a:p>
            <a:r>
              <a:rPr lang="zh-CN" altLang="en-US" sz="1600" dirty="0">
                <a:ea typeface="华文楷体" panose="02010600040101010101" pitchFamily="2" charset="-122"/>
                <a:cs typeface="华文楷体" panose="02010600040101010101" pitchFamily="2" charset="-122"/>
                <a:sym typeface="+mn-ea"/>
              </a:rPr>
              <a:t>本页示例均来源于往年部级优秀作品</a:t>
            </a:r>
            <a:endParaRPr lang="zh-CN" altLang="en-US" sz="1600" dirty="0"/>
          </a:p>
        </p:txBody>
      </p:sp>
      <p:pic>
        <p:nvPicPr>
          <p:cNvPr id="13" name="图片 12">
            <a:extLst>
              <a:ext uri="{FF2B5EF4-FFF2-40B4-BE49-F238E27FC236}">
                <a16:creationId xmlns:a16="http://schemas.microsoft.com/office/drawing/2014/main" id="{756C113A-F769-C59E-E60D-DCF5D109F7DA}"/>
              </a:ext>
            </a:extLst>
          </p:cNvPr>
          <p:cNvPicPr>
            <a:picLocks noChangeAspect="1"/>
          </p:cNvPicPr>
          <p:nvPr/>
        </p:nvPicPr>
        <p:blipFill>
          <a:blip r:embed="rId7">
            <a:extLst>
              <a:ext uri="{28A0092B-C50C-407E-A947-70E740481C1C}">
                <a14:useLocalDpi xmlns:a14="http://schemas.microsoft.com/office/drawing/2010/main" val="0"/>
              </a:ext>
            </a:extLst>
          </a:blip>
          <a:srcRect t="52531" r="33899" b="9397"/>
          <a:stretch>
            <a:fillRect/>
          </a:stretch>
        </p:blipFill>
        <p:spPr>
          <a:xfrm>
            <a:off x="1282022" y="4649234"/>
            <a:ext cx="4373988" cy="1158841"/>
          </a:xfrm>
          <a:prstGeom prst="rect">
            <a:avLst/>
          </a:prstGeom>
        </p:spPr>
      </p:pic>
      <p:pic>
        <p:nvPicPr>
          <p:cNvPr id="15" name="图片 14">
            <a:extLst>
              <a:ext uri="{FF2B5EF4-FFF2-40B4-BE49-F238E27FC236}">
                <a16:creationId xmlns:a16="http://schemas.microsoft.com/office/drawing/2014/main" id="{F8954AD9-D46C-CAE9-DB3E-AE50DB5D76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4276" y="1896964"/>
            <a:ext cx="4731234" cy="2752270"/>
          </a:xfrm>
          <a:prstGeom prst="rect">
            <a:avLst/>
          </a:prstGeom>
        </p:spPr>
      </p:pic>
      <p:sp>
        <p:nvSpPr>
          <p:cNvPr id="21" name="文本框 20">
            <a:extLst>
              <a:ext uri="{FF2B5EF4-FFF2-40B4-BE49-F238E27FC236}">
                <a16:creationId xmlns:a16="http://schemas.microsoft.com/office/drawing/2014/main" id="{FEF18265-EF45-E4FF-A582-EF033CABCB4A}"/>
              </a:ext>
            </a:extLst>
          </p:cNvPr>
          <p:cNvSpPr txBox="1"/>
          <p:nvPr/>
        </p:nvSpPr>
        <p:spPr>
          <a:xfrm>
            <a:off x="260210" y="2152156"/>
            <a:ext cx="6714066" cy="369332"/>
          </a:xfrm>
          <a:prstGeom prst="rect">
            <a:avLst/>
          </a:prstGeom>
          <a:noFill/>
        </p:spPr>
        <p:txBody>
          <a:bodyPr wrap="square">
            <a:spAutoFit/>
          </a:bodyPr>
          <a:lstStyle/>
          <a:p>
            <a:pPr lvl="1"/>
            <a:r>
              <a:rPr lang="zh-CN" altLang="en-US" dirty="0">
                <a:ea typeface="华文楷体" panose="02010600040101010101" pitchFamily="2" charset="-122"/>
                <a:cs typeface="华文楷体" panose="02010600040101010101" pitchFamily="2" charset="-122"/>
                <a:sym typeface="+mn-ea"/>
              </a:rPr>
              <a:t>方式一：统一标注于最后一页，例如：</a:t>
            </a:r>
          </a:p>
        </p:txBody>
      </p:sp>
      <p:sp>
        <p:nvSpPr>
          <p:cNvPr id="25" name="文本框 24">
            <a:extLst>
              <a:ext uri="{FF2B5EF4-FFF2-40B4-BE49-F238E27FC236}">
                <a16:creationId xmlns:a16="http://schemas.microsoft.com/office/drawing/2014/main" id="{FB151D86-FCDF-8AA3-33F3-A0EEFFF9E713}"/>
              </a:ext>
            </a:extLst>
          </p:cNvPr>
          <p:cNvSpPr txBox="1"/>
          <p:nvPr/>
        </p:nvSpPr>
        <p:spPr>
          <a:xfrm>
            <a:off x="260210" y="4207652"/>
            <a:ext cx="6714066" cy="369332"/>
          </a:xfrm>
          <a:prstGeom prst="rect">
            <a:avLst/>
          </a:prstGeom>
          <a:noFill/>
        </p:spPr>
        <p:txBody>
          <a:bodyPr wrap="square">
            <a:spAutoFit/>
          </a:bodyPr>
          <a:lstStyle/>
          <a:p>
            <a:pPr lvl="1"/>
            <a:r>
              <a:rPr lang="zh-CN" altLang="en-US" dirty="0">
                <a:ea typeface="华文楷体" panose="02010600040101010101" pitchFamily="2" charset="-122"/>
                <a:cs typeface="华文楷体" panose="02010600040101010101" pitchFamily="2" charset="-122"/>
                <a:sym typeface="+mn-ea"/>
              </a:rPr>
              <a:t>方式二：随页标注，字体缩小，灰色：                                                     </a:t>
            </a:r>
            <a:endParaRPr lang="en-US" altLang="zh-CN" dirty="0">
              <a:ea typeface="华文楷体" panose="02010600040101010101" pitchFamily="2" charset="-122"/>
              <a:cs typeface="华文楷体" panose="02010600040101010101" pitchFamily="2" charset="-122"/>
              <a:sym typeface="+mn-ea"/>
            </a:endParaRPr>
          </a:p>
        </p:txBody>
      </p:sp>
      <p:sp>
        <p:nvSpPr>
          <p:cNvPr id="26" name="矩形 25">
            <a:extLst>
              <a:ext uri="{FF2B5EF4-FFF2-40B4-BE49-F238E27FC236}">
                <a16:creationId xmlns:a16="http://schemas.microsoft.com/office/drawing/2014/main" id="{90189CC6-749A-DD52-20CB-3F99E767AE45}"/>
              </a:ext>
            </a:extLst>
          </p:cNvPr>
          <p:cNvSpPr/>
          <p:nvPr/>
        </p:nvSpPr>
        <p:spPr>
          <a:xfrm>
            <a:off x="6557010" y="1420344"/>
            <a:ext cx="5448722" cy="4743389"/>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文本框 26">
            <a:extLst>
              <a:ext uri="{FF2B5EF4-FFF2-40B4-BE49-F238E27FC236}">
                <a16:creationId xmlns:a16="http://schemas.microsoft.com/office/drawing/2014/main" id="{26F67F38-8697-DB85-6333-E4D80B646A72}"/>
              </a:ext>
            </a:extLst>
          </p:cNvPr>
          <p:cNvSpPr txBox="1"/>
          <p:nvPr/>
        </p:nvSpPr>
        <p:spPr>
          <a:xfrm>
            <a:off x="6414080" y="4814863"/>
            <a:ext cx="5291430" cy="923330"/>
          </a:xfrm>
          <a:prstGeom prst="rect">
            <a:avLst/>
          </a:prstGeom>
          <a:noFill/>
        </p:spPr>
        <p:txBody>
          <a:bodyPr wrap="square">
            <a:spAutoFit/>
          </a:bodyPr>
          <a:lstStyle/>
          <a:p>
            <a:pPr lvl="1"/>
            <a:r>
              <a:rPr lang="zh-CN" altLang="en-US" b="1" dirty="0">
                <a:ea typeface="华文楷体" panose="02010600040101010101" pitchFamily="2" charset="-122"/>
              </a:rPr>
              <a:t>引用地图应使用教材上的地图并标明出处</a:t>
            </a:r>
            <a:endParaRPr lang="en-US" altLang="zh-CN" b="1" dirty="0">
              <a:ea typeface="华文楷体" panose="02010600040101010101" pitchFamily="2" charset="-122"/>
            </a:endParaRPr>
          </a:p>
          <a:p>
            <a:pPr lvl="1"/>
            <a:r>
              <a:rPr lang="zh-CN" altLang="en-US" b="1" dirty="0">
                <a:ea typeface="华文楷体" panose="02010600040101010101" pitchFamily="2" charset="-122"/>
              </a:rPr>
              <a:t>格式为：地图出自</a:t>
            </a:r>
            <a:r>
              <a:rPr lang="en-US" altLang="zh-CN" b="1" dirty="0">
                <a:ea typeface="华文楷体" panose="02010600040101010101" pitchFamily="2" charset="-122"/>
              </a:rPr>
              <a:t>xxx</a:t>
            </a:r>
            <a:r>
              <a:rPr lang="zh-CN" altLang="en-US" b="1" dirty="0">
                <a:ea typeface="华文楷体" panose="02010600040101010101" pitchFamily="2" charset="-122"/>
              </a:rPr>
              <a:t>（教材名，出版社，版本，第</a:t>
            </a:r>
            <a:r>
              <a:rPr lang="en-US" altLang="zh-CN" b="1" dirty="0">
                <a:ea typeface="华文楷体" panose="02010600040101010101" pitchFamily="2" charset="-122"/>
              </a:rPr>
              <a:t>x</a:t>
            </a:r>
            <a:r>
              <a:rPr lang="zh-CN" altLang="en-US" b="1" dirty="0">
                <a:ea typeface="华文楷体" panose="02010600040101010101" pitchFamily="2" charset="-122"/>
              </a:rPr>
              <a:t>页），并</a:t>
            </a:r>
            <a:r>
              <a:rPr lang="zh-CN" altLang="en-US" b="1" dirty="0">
                <a:ea typeface="华文楷体" panose="02010600040101010101" pitchFamily="2" charset="-122"/>
                <a:cs typeface="华文楷体" panose="02010600040101010101" pitchFamily="2" charset="-122"/>
                <a:sym typeface="+mn-ea"/>
              </a:rPr>
              <a:t>随页标注</a:t>
            </a:r>
            <a:endParaRPr lang="en-US" altLang="zh-CN" b="1" dirty="0">
              <a:ea typeface="华文楷体" panose="02010600040101010101" pitchFamily="2" charset="-122"/>
              <a:cs typeface="华文楷体" panose="02010600040101010101" pitchFamily="2" charset="-122"/>
              <a:sym typeface="+mn-ea"/>
            </a:endParaRPr>
          </a:p>
        </p:txBody>
      </p:sp>
    </p:spTree>
    <p:extLst>
      <p:ext uri="{BB962C8B-B14F-4D97-AF65-F5344CB8AC3E}">
        <p14:creationId xmlns:p14="http://schemas.microsoft.com/office/powerpoint/2010/main" val="219488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27"/>
          <p:cNvSpPr>
            <a:spLocks noGrp="1"/>
          </p:cNvSpPr>
          <p:nvPr/>
        </p:nvSpPr>
        <p:spPr>
          <a:xfrm>
            <a:off x="-1652270" y="1378885"/>
            <a:ext cx="8208963" cy="574368"/>
          </a:xfrm>
          <a:prstGeom prst="rect">
            <a:avLst/>
          </a:prstGeom>
        </p:spPr>
        <p:txBody>
          <a:bodyPr>
            <a:normAutofit/>
          </a:bodyPr>
          <a:lst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a:lstStyle>
          <a:p>
            <a:r>
              <a:rPr lang="zh-CN" altLang="en-US" sz="3000" dirty="0"/>
              <a:t>其它注意事项</a:t>
            </a:r>
          </a:p>
        </p:txBody>
      </p:sp>
      <p:grpSp>
        <p:nvGrpSpPr>
          <p:cNvPr id="6" name="组合 1"/>
          <p:cNvGrpSpPr/>
          <p:nvPr/>
        </p:nvGrpSpPr>
        <p:grpSpPr>
          <a:xfrm>
            <a:off x="736060" y="1381699"/>
            <a:ext cx="445481" cy="469613"/>
            <a:chOff x="2121873" y="1511588"/>
            <a:chExt cx="445481" cy="469613"/>
          </a:xfrm>
        </p:grpSpPr>
        <p:sp>
          <p:nvSpPr>
            <p:cNvPr id="7" name="矩形 2"/>
            <p:cNvSpPr/>
            <p:nvPr>
              <p:custDataLst>
                <p:tags r:id="rId2"/>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3"/>
            <p:cNvSpPr/>
            <p:nvPr>
              <p:custDataLst>
                <p:tags r:id="rId3"/>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9" name="直接连接符 8"/>
          <p:cNvCxnSpPr/>
          <p:nvPr/>
        </p:nvCxnSpPr>
        <p:spPr>
          <a:xfrm>
            <a:off x="1181735" y="184658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
        <p:nvSpPr>
          <p:cNvPr id="10" name="文本框 26"/>
          <p:cNvSpPr txBox="1"/>
          <p:nvPr>
            <p:custDataLst>
              <p:tags r:id="rId1"/>
            </p:custDataLst>
          </p:nvPr>
        </p:nvSpPr>
        <p:spPr>
          <a:xfrm>
            <a:off x="666750" y="2030730"/>
            <a:ext cx="10068560" cy="4126865"/>
          </a:xfrm>
          <a:prstGeom prst="rect">
            <a:avLst/>
          </a:prstGeom>
          <a:noFill/>
        </p:spPr>
        <p:txBody>
          <a:bodyPr wrap="square" rtlCol="0">
            <a:noAutofit/>
          </a:bodyPr>
          <a:lstStyle/>
          <a:p>
            <a:pPr marL="342900" indent="-342900">
              <a:buFont typeface="Wingdings" panose="05000000000000000000" charset="0"/>
              <a:buChar char=""/>
            </a:pP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出现学生请勿直接使用学生姓名</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可用“张同学”</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“小明”等称呼代称</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开头不介绍学校和教师姓名</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可直入主题</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例如</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大家好</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同学们好，今天我们来学习</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xxx。</a:t>
            </a: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教师开头引入语不得在封面页讲</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，PPT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第一页内容应对应教师开头引入语</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结尾建议以</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“同学们</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再见</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下课</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”结尾</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 不说“祝同学们</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xxx</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 ”等</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可以有手势但不建议过多，幅度不宜过大</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否则伸手出来过多遮挡</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PPT</a:t>
            </a:r>
            <a:r>
              <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rPr>
              <a:t>则会得不偿失</a:t>
            </a:r>
            <a:r>
              <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en-US" altLang="zh-CN" dirty="0">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
        <p:nvSpPr>
          <p:cNvPr id="11" name="文本框 10"/>
          <p:cNvSpPr txBox="1"/>
          <p:nvPr/>
        </p:nvSpPr>
        <p:spPr>
          <a:xfrm>
            <a:off x="336237" y="132137"/>
            <a:ext cx="6096000" cy="707886"/>
          </a:xfrm>
          <a:prstGeom prst="rect">
            <a:avLst/>
          </a:prstGeom>
          <a:noFill/>
        </p:spPr>
        <p:txBody>
          <a:bodyPr wrap="square" rtlCol="0" anchor="t">
            <a:spAutoFit/>
          </a:bodyPr>
          <a:lstStyle/>
          <a:p>
            <a:pPr indent="0">
              <a:buFont typeface="Wingdings" panose="05000000000000000000" charset="0"/>
              <a:buNone/>
            </a:pPr>
            <a:r>
              <a:rPr lang="zh-CN" altLang="en-US" sz="2000" dirty="0">
                <a:solidFill>
                  <a:srgbClr val="C00000"/>
                </a:solidFill>
                <a:highlight>
                  <a:srgbClr val="FFFF00"/>
                </a:highlight>
                <a:latin typeface="华文楷体" panose="02010600040101010101" pitchFamily="2" charset="-122"/>
                <a:ea typeface="华文楷体" panose="02010600040101010101" pitchFamily="2" charset="-122"/>
                <a:cs typeface="华文楷体" panose="02010600040101010101" pitchFamily="2" charset="-122"/>
                <a:sym typeface="+mn-ea"/>
              </a:rPr>
              <a:t>上下绿边上不得出现任何内容和标题，所有内容必须在中间白色区域内</a:t>
            </a:r>
          </a:p>
        </p:txBody>
      </p:sp>
      <p:sp>
        <p:nvSpPr>
          <p:cNvPr id="2" name="矩形 1">
            <a:extLst>
              <a:ext uri="{FF2B5EF4-FFF2-40B4-BE49-F238E27FC236}">
                <a16:creationId xmlns:a16="http://schemas.microsoft.com/office/drawing/2014/main" id="{F3AA55A7-E339-1EFD-873A-CE9844BC082A}"/>
              </a:ext>
            </a:extLst>
          </p:cNvPr>
          <p:cNvSpPr/>
          <p:nvPr/>
        </p:nvSpPr>
        <p:spPr>
          <a:xfrm>
            <a:off x="139484" y="953145"/>
            <a:ext cx="11910448" cy="520445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4" name="直线箭头连接符 3">
            <a:extLst>
              <a:ext uri="{FF2B5EF4-FFF2-40B4-BE49-F238E27FC236}">
                <a16:creationId xmlns:a16="http://schemas.microsoft.com/office/drawing/2014/main" id="{D350F871-938A-A52F-E855-1E999E8B8D91}"/>
              </a:ext>
            </a:extLst>
          </p:cNvPr>
          <p:cNvCxnSpPr/>
          <p:nvPr/>
        </p:nvCxnSpPr>
        <p:spPr>
          <a:xfrm>
            <a:off x="1712564" y="705172"/>
            <a:ext cx="0" cy="49594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3" name="文本框 26"/>
          <p:cNvSpPr txBox="1"/>
          <p:nvPr/>
        </p:nvSpPr>
        <p:spPr>
          <a:xfrm>
            <a:off x="490220" y="2807970"/>
            <a:ext cx="7030085" cy="3046095"/>
          </a:xfrm>
          <a:prstGeom prst="rect">
            <a:avLst/>
          </a:prstGeom>
          <a:noFill/>
        </p:spPr>
        <p:txBody>
          <a:bodyPr wrap="square" rtlCol="0">
            <a:noAutofit/>
          </a:bodyPr>
          <a:lstStyle/>
          <a:p>
            <a:pPr marL="457200" lvl="1" indent="457200"/>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本文件所提出的每个点均为从多年录制与获奖经验中提取总结的宝贵信息</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请</a:t>
            </a:r>
            <a:r>
              <a:rPr lang="zh-CN" altLang="en-US"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务必重视与遵守</a:t>
            </a:r>
            <a:r>
              <a:rPr lang="en-US" altLang="zh-CN" sz="2400" dirty="0">
                <a:solidFill>
                  <a:srgbClr val="FF0000"/>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否则将影响到最终的录制效率和成品效果</a:t>
            </a:r>
            <a:r>
              <a:rPr lang="en-US" altLang="zh-CN"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与本工作室预约拍摄的老师</a:t>
            </a:r>
            <a:r>
              <a:rPr lang="en-US" altLang="zh-CN"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视为已知晓以下全部内容</a:t>
            </a:r>
            <a:r>
              <a:rPr lang="en-US" altLang="zh-CN"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如未遵循以下提示而造成的录制效率与效果问题，请老师自己负责</a:t>
            </a:r>
            <a:r>
              <a:rPr lang="en-US" altLang="zh-CN" sz="2400" dirty="0">
                <a:solidFill>
                  <a:schemeClr val="tx1"/>
                </a:solidFill>
                <a:latin typeface="华文楷体" panose="02010600040101010101" pitchFamily="2" charset="-122"/>
                <a:ea typeface="华文楷体" panose="02010600040101010101" pitchFamily="2" charset="-122"/>
                <a:cs typeface="华文楷体" panose="02010600040101010101" pitchFamily="2" charset="-122"/>
                <a:sym typeface="+mn-ea"/>
              </a:rPr>
              <a:t>。</a:t>
            </a:r>
          </a:p>
        </p:txBody>
      </p:sp>
      <p:sp>
        <p:nvSpPr>
          <p:cNvPr id="1048684" name="标题 27"/>
          <p:cNvSpPr>
            <a:spLocks noGrp="1"/>
          </p:cNvSpPr>
          <p:nvPr>
            <p:ph type="title" idx="4294967295"/>
          </p:nvPr>
        </p:nvSpPr>
        <p:spPr>
          <a:xfrm>
            <a:off x="-2584870" y="1531305"/>
            <a:ext cx="8208963" cy="574368"/>
          </a:xfrm>
          <a:prstGeom prst="rect">
            <a:avLst/>
          </a:prstGeom>
        </p:spPr>
        <p:txBody>
          <a:bodyPr>
            <a:normAutofit/>
          </a:bodyPr>
          <a:lstStyle/>
          <a:p>
            <a:r>
              <a:rPr lang="zh-CN" altLang="en-US" sz="3000" dirty="0">
                <a:solidFill>
                  <a:srgbClr val="FF0000"/>
                </a:solidFill>
                <a:sym typeface="+mn-ea"/>
              </a:rPr>
              <a:t>重要</a:t>
            </a:r>
            <a:r>
              <a:rPr lang="en-US" altLang="zh-CN" sz="3000" dirty="0">
                <a:solidFill>
                  <a:srgbClr val="FF0000"/>
                </a:solidFill>
                <a:sym typeface="+mn-ea"/>
              </a:rPr>
              <a:t>！</a:t>
            </a:r>
          </a:p>
        </p:txBody>
      </p:sp>
      <p:grpSp>
        <p:nvGrpSpPr>
          <p:cNvPr id="87" name="组合 1"/>
          <p:cNvGrpSpPr/>
          <p:nvPr/>
        </p:nvGrpSpPr>
        <p:grpSpPr>
          <a:xfrm>
            <a:off x="349345" y="1595059"/>
            <a:ext cx="445481" cy="469613"/>
            <a:chOff x="2121873" y="1511588"/>
            <a:chExt cx="445481" cy="469613"/>
          </a:xfrm>
        </p:grpSpPr>
        <p:sp>
          <p:nvSpPr>
            <p:cNvPr id="1048711" name="矩形 2"/>
            <p:cNvSpPr/>
            <p:nvPr>
              <p:custDataLst>
                <p:tags r:id="rId2"/>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3"/>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2" name="图片 1" descr="/Users/alestudio/Library/Containers/com.kingsoft.wpsoffice.mac/Data/tmp/photoeditapp/20240914180643/temp.pngtemp"/>
          <p:cNvPicPr>
            <a:picLocks noChangeAspect="1"/>
          </p:cNvPicPr>
          <p:nvPr>
            <p:custDataLst>
              <p:tags r:id="rId1"/>
            </p:custDataLst>
          </p:nvPr>
        </p:nvPicPr>
        <p:blipFill>
          <a:blip r:embed="rId6"/>
          <a:srcRect b="14632"/>
          <a:stretch>
            <a:fillRect/>
          </a:stretch>
        </p:blipFill>
        <p:spPr>
          <a:xfrm>
            <a:off x="7171766" y="881224"/>
            <a:ext cx="5094817" cy="5976776"/>
          </a:xfrm>
          <a:prstGeom prst="rect">
            <a:avLst/>
          </a:prstGeom>
        </p:spPr>
      </p:pic>
      <p:cxnSp>
        <p:nvCxnSpPr>
          <p:cNvPr id="3" name="直接连接符 2"/>
          <p:cNvCxnSpPr/>
          <p:nvPr/>
        </p:nvCxnSpPr>
        <p:spPr>
          <a:xfrm>
            <a:off x="795020" y="2064385"/>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3" name="文本框 26"/>
          <p:cNvSpPr txBox="1"/>
          <p:nvPr/>
        </p:nvSpPr>
        <p:spPr>
          <a:xfrm>
            <a:off x="1007746" y="2444750"/>
            <a:ext cx="6474778" cy="3416320"/>
          </a:xfrm>
          <a:prstGeom prst="rect">
            <a:avLst/>
          </a:prstGeom>
          <a:noFill/>
        </p:spPr>
        <p:txBody>
          <a:bodyPr wrap="square" rtlCol="0">
            <a:spAutoFit/>
          </a:bodyPr>
          <a:lstStyle/>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正文内容为：</a:t>
            </a:r>
          </a:p>
          <a:p>
            <a:endPar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endParaRPr>
          </a:p>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华文楷体，尽量不小于</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24</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号，</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特殊辅助性文字不低于</a:t>
            </a:r>
            <a:r>
              <a:rPr lang="en-US"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18</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根据文字量可适当调整。</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内容文字一行一般</a:t>
            </a:r>
            <a:r>
              <a:rPr lang="zh-CN" altLang="zh-CN" sz="2400" b="1" dirty="0">
                <a:effectLst/>
                <a:latin typeface="华文楷体" panose="02010600040101010101" pitchFamily="2" charset="-122"/>
                <a:ea typeface="华文楷体" panose="02010600040101010101" pitchFamily="2" charset="-122"/>
                <a:cs typeface="华文楷体" panose="02010600040101010101" pitchFamily="2" charset="-122"/>
                <a:sym typeface="+mn-ea"/>
              </a:rPr>
              <a:t>不能</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超过</a:t>
            </a:r>
            <a:r>
              <a:rPr lang="en-US"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28</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个字</a:t>
            </a:r>
            <a:r>
              <a:rPr lang="zh-CN" altLang="en-US"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，单页文字</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一般不能超过</a:t>
            </a:r>
            <a:r>
              <a:rPr lang="en-US"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8</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行</a:t>
            </a:r>
            <a:r>
              <a:rPr lang="zh-CN" altLang="en-US"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a:t>
            </a:r>
          </a:p>
          <a:p>
            <a:endParaRPr lang="en-US" altLang="zh-CN" sz="2400" kern="1200" dirty="0">
              <a:solidFill>
                <a:schemeClr val="tx1"/>
              </a:solidFill>
              <a:effectLst/>
              <a:latin typeface="华文楷体" panose="02010600040101010101" pitchFamily="2" charset="-122"/>
              <a:ea typeface="华文楷体" panose="02010600040101010101" pitchFamily="2" charset="-122"/>
              <a:cs typeface="华文楷体" panose="0201060004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pPr>
            <a:r>
              <a:rPr lang="zh-CN" altLang="en-US"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拍摄版本呈现内容务必与上传版本呈现的内容完全一致。</a:t>
            </a:r>
            <a:endParaRPr lang="zh-CN" altLang="en-US" sz="2400" dirty="0">
              <a:solidFill>
                <a:prstClr val="black"/>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
        <p:nvSpPr>
          <p:cNvPr id="1048684" name="标题 27"/>
          <p:cNvSpPr>
            <a:spLocks noGrp="1"/>
          </p:cNvSpPr>
          <p:nvPr>
            <p:ph type="title" idx="4294967295"/>
          </p:nvPr>
        </p:nvSpPr>
        <p:spPr>
          <a:xfrm>
            <a:off x="-726440" y="1595420"/>
            <a:ext cx="8208963" cy="574368"/>
          </a:xfrm>
          <a:prstGeom prst="rect">
            <a:avLst/>
          </a:prstGeom>
        </p:spPr>
        <p:txBody>
          <a:bodyPr>
            <a:normAutofit/>
          </a:bodyPr>
          <a:lstStyle/>
          <a:p>
            <a:r>
              <a:rPr lang="zh-CN" altLang="en-US" sz="3000" dirty="0">
                <a:sym typeface="+mn-ea"/>
              </a:rPr>
              <a:t>正文标题为：黑体，</a:t>
            </a:r>
            <a:r>
              <a:rPr lang="en-US" altLang="zh-CN" sz="3000" dirty="0">
                <a:sym typeface="+mn-ea"/>
              </a:rPr>
              <a:t>30</a:t>
            </a:r>
            <a:r>
              <a:rPr lang="zh-CN" altLang="en-US" sz="3000" dirty="0">
                <a:sym typeface="+mn-ea"/>
              </a:rPr>
              <a:t>号字</a:t>
            </a:r>
            <a:endParaRPr lang="zh-CN" altLang="en-US" sz="3000" dirty="0"/>
          </a:p>
        </p:txBody>
      </p:sp>
      <p:grpSp>
        <p:nvGrpSpPr>
          <p:cNvPr id="87" name="组合 1"/>
          <p:cNvGrpSpPr/>
          <p:nvPr/>
        </p:nvGrpSpPr>
        <p:grpSpPr>
          <a:xfrm>
            <a:off x="349345" y="1595059"/>
            <a:ext cx="445481" cy="469613"/>
            <a:chOff x="2121873" y="1511588"/>
            <a:chExt cx="445481" cy="469613"/>
          </a:xfrm>
        </p:grpSpPr>
        <p:sp>
          <p:nvSpPr>
            <p:cNvPr id="1048711" name="矩形 2"/>
            <p:cNvSpPr/>
            <p:nvPr>
              <p:custDataLst>
                <p:tags r:id="rId2"/>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3"/>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3" name="直接连接符 2"/>
          <p:cNvCxnSpPr/>
          <p:nvPr/>
        </p:nvCxnSpPr>
        <p:spPr>
          <a:xfrm>
            <a:off x="795020" y="2064385"/>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pic>
        <p:nvPicPr>
          <p:cNvPr id="5" name="图片 4" descr="/Users/alestudio/Library/Containers/com.kingsoft.wpsoffice.mac/Data/tmp/photoeditapp/20240914180643/temp.pngtemp">
            <a:extLst>
              <a:ext uri="{FF2B5EF4-FFF2-40B4-BE49-F238E27FC236}">
                <a16:creationId xmlns:a16="http://schemas.microsoft.com/office/drawing/2014/main" id="{816DE5CC-0D1A-09A2-D718-19E3A8F4B200}"/>
              </a:ext>
            </a:extLst>
          </p:cNvPr>
          <p:cNvPicPr>
            <a:picLocks noChangeAspect="1"/>
          </p:cNvPicPr>
          <p:nvPr>
            <p:custDataLst>
              <p:tags r:id="rId1"/>
            </p:custDataLst>
          </p:nvPr>
        </p:nvPicPr>
        <p:blipFill>
          <a:blip r:embed="rId6"/>
          <a:srcRect b="14632"/>
          <a:stretch>
            <a:fillRect/>
          </a:stretch>
        </p:blipFill>
        <p:spPr>
          <a:xfrm>
            <a:off x="7171766" y="881224"/>
            <a:ext cx="5094817" cy="59767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3" name="文本框 26"/>
          <p:cNvSpPr txBox="1"/>
          <p:nvPr/>
        </p:nvSpPr>
        <p:spPr>
          <a:xfrm>
            <a:off x="857884" y="3772698"/>
            <a:ext cx="6412491" cy="2677656"/>
          </a:xfrm>
          <a:prstGeom prst="rect">
            <a:avLst/>
          </a:prstGeom>
          <a:noFill/>
        </p:spPr>
        <p:txBody>
          <a:bodyPr wrap="square" rtlCol="0">
            <a:spAutoFit/>
          </a:bodyPr>
          <a:lstStyle/>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正文内容为：以</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Times New Roman</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为主</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可搭配使用</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Arial</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。字号为</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24—28</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号，特别强调可以用</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32</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号。</a:t>
            </a:r>
          </a:p>
          <a:p>
            <a:endParaRPr lang="zh-CN" altLang="en-US" sz="2400" dirty="0">
              <a:solidFill>
                <a:prstClr val="black"/>
              </a:solidFill>
              <a:latin typeface="华文楷体" panose="02010600040101010101" pitchFamily="2" charset="-122"/>
              <a:ea typeface="华文楷体" panose="02010600040101010101" pitchFamily="2" charset="-122"/>
              <a:cs typeface="华文楷体" panose="02010600040101010101" pitchFamily="2" charset="-122"/>
              <a:sym typeface="+mn-ea"/>
            </a:endParaRPr>
          </a:p>
          <a:p>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英文每行一般不能超过</a:t>
            </a:r>
            <a:r>
              <a:rPr lang="en-US"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15</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个单词；</a:t>
            </a:r>
            <a:r>
              <a:rPr lang="zh-CN" altLang="en-US"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单页文字</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一般不能超过</a:t>
            </a:r>
            <a:r>
              <a:rPr lang="en-US"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8</a:t>
            </a:r>
            <a:r>
              <a:rPr lang="zh-CN" altLang="zh-CN" sz="2400" dirty="0">
                <a:effectLst/>
                <a:latin typeface="华文楷体" panose="02010600040101010101" pitchFamily="2" charset="-122"/>
                <a:ea typeface="华文楷体" panose="02010600040101010101" pitchFamily="2" charset="-122"/>
                <a:cs typeface="华文楷体" panose="02010600040101010101" pitchFamily="2" charset="-122"/>
                <a:sym typeface="+mn-ea"/>
              </a:rPr>
              <a:t>行。</a:t>
            </a:r>
            <a:endParaRPr lang="en-US" altLang="zh-CN" sz="2400" kern="1200" dirty="0">
              <a:solidFill>
                <a:schemeClr val="tx1"/>
              </a:solidFill>
              <a:effectLst/>
              <a:latin typeface="华文楷体" panose="02010600040101010101" pitchFamily="2" charset="-122"/>
              <a:ea typeface="华文楷体" panose="02010600040101010101" pitchFamily="2" charset="-122"/>
              <a:cs typeface="华文楷体" panose="02010600040101010101" pitchFamily="2" charset="-122"/>
            </a:endParaRPr>
          </a:p>
          <a:p>
            <a:endParaRPr lang="zh-CN" altLang="en-US" sz="2400" dirty="0">
              <a:solidFill>
                <a:prstClr val="black"/>
              </a:solidFill>
              <a:latin typeface="华文楷体" panose="02010600040101010101" pitchFamily="2" charset="-122"/>
              <a:ea typeface="华文楷体" panose="02010600040101010101" pitchFamily="2" charset="-122"/>
              <a:cs typeface="华文楷体" panose="02010600040101010101" pitchFamily="2" charset="-122"/>
              <a:sym typeface="+mn-ea"/>
            </a:endParaRPr>
          </a:p>
        </p:txBody>
      </p:sp>
      <p:sp>
        <p:nvSpPr>
          <p:cNvPr id="1048684" name="标题 27"/>
          <p:cNvSpPr>
            <a:spLocks noGrp="1"/>
          </p:cNvSpPr>
          <p:nvPr>
            <p:ph type="title" idx="4294967295"/>
          </p:nvPr>
        </p:nvSpPr>
        <p:spPr>
          <a:xfrm>
            <a:off x="857885" y="1410335"/>
            <a:ext cx="6564891" cy="574675"/>
          </a:xfrm>
          <a:prstGeom prst="rect">
            <a:avLst/>
          </a:prstGeom>
        </p:spPr>
        <p:txBody>
          <a:bodyPr>
            <a:normAutofit fontScale="90000"/>
          </a:bodyPr>
          <a:lstStyle/>
          <a:p>
            <a:pPr algn="l"/>
            <a:r>
              <a:rPr lang="zh-CN" altLang="en-US" sz="3555" dirty="0">
                <a:latin typeface="Times New Roman Regular" panose="02020703060505090304" charset="0"/>
                <a:cs typeface="Times New Roman Regular" panose="02020703060505090304" charset="0"/>
                <a:sym typeface="+mn-ea"/>
              </a:rPr>
              <a:t>英文正文标题为：</a:t>
            </a:r>
            <a:br>
              <a:rPr lang="zh-CN" altLang="en-US" sz="3555" dirty="0">
                <a:latin typeface="Times New Roman Regular" panose="02020703060505090304" charset="0"/>
                <a:cs typeface="Times New Roman Regular" panose="02020703060505090304" charset="0"/>
                <a:sym typeface="+mn-ea"/>
              </a:rPr>
            </a:br>
            <a:br>
              <a:rPr lang="zh-CN" altLang="en-US" sz="3555" dirty="0">
                <a:latin typeface="Times New Roman Regular" panose="02020703060505090304" charset="0"/>
                <a:cs typeface="Times New Roman Regular" panose="02020703060505090304" charset="0"/>
                <a:sym typeface="+mn-ea"/>
              </a:rPr>
            </a:br>
            <a:r>
              <a:rPr lang="zh-CN" altLang="en-US" sz="3555" dirty="0">
                <a:latin typeface="Times New Roman Regular" panose="02020703060505090304" charset="0"/>
                <a:cs typeface="Times New Roman Regular" panose="02020703060505090304" charset="0"/>
                <a:sym typeface="+mn-ea"/>
              </a:rPr>
              <a:t>以</a:t>
            </a:r>
            <a:r>
              <a:rPr lang="en-US" altLang="zh-CN" sz="3555" dirty="0">
                <a:latin typeface="Times New Roman Regular" panose="02020703060505090304" charset="0"/>
                <a:cs typeface="Times New Roman Regular" panose="02020703060505090304" charset="0"/>
                <a:sym typeface="+mn-ea"/>
              </a:rPr>
              <a:t>Times New Roman</a:t>
            </a:r>
            <a:r>
              <a:rPr lang="zh-CN" altLang="en-US" sz="3555" dirty="0">
                <a:latin typeface="Times New Roman Regular" panose="02020703060505090304" charset="0"/>
                <a:cs typeface="Times New Roman Regular" panose="02020703060505090304" charset="0"/>
                <a:sym typeface="+mn-ea"/>
              </a:rPr>
              <a:t>为主</a:t>
            </a:r>
            <a:r>
              <a:rPr lang="en-US" altLang="zh-CN" sz="3555" dirty="0">
                <a:latin typeface="Times New Roman Regular" panose="02020703060505090304" charset="0"/>
                <a:cs typeface="Times New Roman Regular" panose="02020703060505090304" charset="0"/>
                <a:sym typeface="+mn-ea"/>
              </a:rPr>
              <a:t>,</a:t>
            </a:r>
            <a:r>
              <a:rPr lang="zh-CN" altLang="en-US" sz="3555" dirty="0">
                <a:latin typeface="Times New Roman Regular" panose="02020703060505090304" charset="0"/>
                <a:cs typeface="Times New Roman Regular" panose="02020703060505090304" charset="0"/>
                <a:sym typeface="+mn-ea"/>
              </a:rPr>
              <a:t>可搭配使用</a:t>
            </a:r>
            <a:r>
              <a:rPr lang="en-US" altLang="zh-CN" sz="3555" dirty="0">
                <a:latin typeface="Arial Regular" panose="020B0604020202090204" charset="0"/>
                <a:cs typeface="Arial Regular" panose="020B0604020202090204" charset="0"/>
                <a:sym typeface="+mn-ea"/>
              </a:rPr>
              <a:t>Arial</a:t>
            </a:r>
            <a:r>
              <a:rPr lang="zh-CN" altLang="en-US" sz="3555" dirty="0">
                <a:latin typeface="Times New Roman Regular" panose="02020703060505090304" charset="0"/>
                <a:cs typeface="Times New Roman Regular" panose="02020703060505090304" charset="0"/>
                <a:sym typeface="+mn-ea"/>
              </a:rPr>
              <a:t>。字号为</a:t>
            </a:r>
            <a:r>
              <a:rPr lang="en-US" altLang="zh-CN" sz="3555" dirty="0">
                <a:latin typeface="Times New Roman Regular" panose="02020703060505090304" charset="0"/>
                <a:cs typeface="Times New Roman Regular" panose="02020703060505090304" charset="0"/>
                <a:sym typeface="+mn-ea"/>
              </a:rPr>
              <a:t>32—36</a:t>
            </a:r>
            <a:r>
              <a:rPr lang="zh-CN" altLang="en-US" sz="3555" dirty="0">
                <a:latin typeface="Times New Roman Regular" panose="02020703060505090304" charset="0"/>
                <a:cs typeface="Times New Roman Regular" panose="02020703060505090304" charset="0"/>
                <a:sym typeface="+mn-ea"/>
              </a:rPr>
              <a:t>号，特别强调可以用</a:t>
            </a:r>
            <a:r>
              <a:rPr lang="en-US" altLang="zh-CN" sz="3555" dirty="0">
                <a:latin typeface="Times New Roman Regular" panose="02020703060505090304" charset="0"/>
                <a:cs typeface="Times New Roman Regular" panose="02020703060505090304" charset="0"/>
                <a:sym typeface="+mn-ea"/>
              </a:rPr>
              <a:t>40</a:t>
            </a:r>
            <a:r>
              <a:rPr lang="zh-CN" altLang="en-US" sz="3555" dirty="0">
                <a:latin typeface="Times New Roman Regular" panose="02020703060505090304" charset="0"/>
                <a:cs typeface="Times New Roman Regular" panose="02020703060505090304" charset="0"/>
                <a:sym typeface="+mn-ea"/>
              </a:rPr>
              <a:t>号。</a:t>
            </a:r>
            <a:endParaRPr lang="zh-CN" altLang="en-US" sz="3555" dirty="0">
              <a:latin typeface="Times New Roman Regular" panose="02020703060505090304" charset="0"/>
              <a:cs typeface="Times New Roman Regular" panose="02020703060505090304" charset="0"/>
            </a:endParaRPr>
          </a:p>
        </p:txBody>
      </p:sp>
      <p:grpSp>
        <p:nvGrpSpPr>
          <p:cNvPr id="87" name="组合 1"/>
          <p:cNvGrpSpPr/>
          <p:nvPr/>
        </p:nvGrpSpPr>
        <p:grpSpPr>
          <a:xfrm>
            <a:off x="236315" y="1410274"/>
            <a:ext cx="445481" cy="469613"/>
            <a:chOff x="2121873" y="1511588"/>
            <a:chExt cx="445481" cy="469613"/>
          </a:xfrm>
        </p:grpSpPr>
        <p:sp>
          <p:nvSpPr>
            <p:cNvPr id="1048711" name="矩形 2"/>
            <p:cNvSpPr/>
            <p:nvPr>
              <p:custDataLst>
                <p:tags r:id="rId2"/>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3"/>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3" name="直接连接符 2"/>
          <p:cNvCxnSpPr/>
          <p:nvPr/>
        </p:nvCxnSpPr>
        <p:spPr>
          <a:xfrm>
            <a:off x="673100" y="1871980"/>
            <a:ext cx="778573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pic>
        <p:nvPicPr>
          <p:cNvPr id="4" name="图片 3" descr="/Users/alestudio/Library/Containers/com.kingsoft.wpsoffice.mac/Data/tmp/photoeditapp/20240914180643/temp.pngtemp">
            <a:extLst>
              <a:ext uri="{FF2B5EF4-FFF2-40B4-BE49-F238E27FC236}">
                <a16:creationId xmlns:a16="http://schemas.microsoft.com/office/drawing/2014/main" id="{7CC026A9-9BFC-2648-188E-79AA98A410D7}"/>
              </a:ext>
            </a:extLst>
          </p:cNvPr>
          <p:cNvPicPr>
            <a:picLocks noChangeAspect="1"/>
          </p:cNvPicPr>
          <p:nvPr>
            <p:custDataLst>
              <p:tags r:id="rId1"/>
            </p:custDataLst>
          </p:nvPr>
        </p:nvPicPr>
        <p:blipFill>
          <a:blip r:embed="rId6"/>
          <a:srcRect b="14632"/>
          <a:stretch>
            <a:fillRect/>
          </a:stretch>
        </p:blipFill>
        <p:spPr>
          <a:xfrm>
            <a:off x="7171766" y="881224"/>
            <a:ext cx="5094817" cy="597677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标题 27"/>
          <p:cNvSpPr>
            <a:spLocks noGrp="1"/>
          </p:cNvSpPr>
          <p:nvPr>
            <p:ph type="title" idx="4294967295"/>
          </p:nvPr>
        </p:nvSpPr>
        <p:spPr>
          <a:xfrm>
            <a:off x="-2550160" y="1214420"/>
            <a:ext cx="8208963" cy="574368"/>
          </a:xfrm>
          <a:prstGeom prst="rect">
            <a:avLst/>
          </a:prstGeom>
        </p:spPr>
        <p:txBody>
          <a:bodyPr>
            <a:normAutofit/>
          </a:bodyPr>
          <a:lstStyle/>
          <a:p>
            <a:r>
              <a:rPr lang="zh-CN" altLang="en-US" sz="3000" dirty="0"/>
              <a:t>版面</a:t>
            </a:r>
          </a:p>
        </p:txBody>
      </p:sp>
      <p:sp>
        <p:nvSpPr>
          <p:cNvPr id="3" name="文本框 26"/>
          <p:cNvSpPr txBox="1"/>
          <p:nvPr>
            <p:custDataLst>
              <p:tags r:id="rId1"/>
            </p:custDataLst>
          </p:nvPr>
        </p:nvSpPr>
        <p:spPr>
          <a:xfrm>
            <a:off x="1103630" y="1976786"/>
            <a:ext cx="5969523" cy="4154984"/>
          </a:xfrm>
          <a:prstGeom prst="rect">
            <a:avLst/>
          </a:prstGeom>
          <a:noFill/>
        </p:spPr>
        <p:txBody>
          <a:bodyPr wrap="square" rtlCol="0">
            <a:spAutoFit/>
          </a:bodyPr>
          <a:lstStyle/>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教师需要提前设计好在哪里出镜，在哪里不出镜；</a:t>
            </a:r>
          </a:p>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出镜的地方PPT留出人的空位，至少留白</a:t>
            </a:r>
            <a:r>
              <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rPr>
              <a:t>1/3</a:t>
            </a:r>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，宁宽勿窄。</a:t>
            </a:r>
            <a:endPar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endParaRPr>
          </a:p>
          <a:p>
            <a:endParaRPr lang="en-US" altLang="zh-CN" sz="2400" dirty="0">
              <a:latin typeface="华文楷体" panose="02010600040101010101" pitchFamily="2" charset="-122"/>
              <a:ea typeface="华文楷体" panose="02010600040101010101" pitchFamily="2" charset="-122"/>
              <a:cs typeface="华文楷体" panose="02010600040101010101" pitchFamily="2" charset="-122"/>
              <a:sym typeface="+mn-ea"/>
            </a:endParaRPr>
          </a:p>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出镜与不出镜原则：内容过多需要全屏排版时，教师不出镜；音频视频长时间播放教师不说话时，教师不出镜。</a:t>
            </a:r>
          </a:p>
          <a:p>
            <a:endPar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endParaRPr>
          </a:p>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橙色框区域为内容区域，蓝色框选区域为留空人像区域。</a:t>
            </a:r>
          </a:p>
        </p:txBody>
      </p:sp>
      <p:sp>
        <p:nvSpPr>
          <p:cNvPr id="5" name="矩形 4"/>
          <p:cNvSpPr/>
          <p:nvPr/>
        </p:nvSpPr>
        <p:spPr>
          <a:xfrm>
            <a:off x="414655" y="976629"/>
            <a:ext cx="7160521" cy="5235911"/>
          </a:xfrm>
          <a:prstGeom prst="rect">
            <a:avLst/>
          </a:prstGeom>
          <a:noFill/>
          <a:ln w="38100">
            <a:solidFill>
              <a:schemeClr val="accent2"/>
            </a:solidFill>
            <a:prstDash val="sys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矩形 5"/>
          <p:cNvSpPr/>
          <p:nvPr>
            <p:custDataLst>
              <p:tags r:id="rId2"/>
            </p:custDataLst>
          </p:nvPr>
        </p:nvSpPr>
        <p:spPr>
          <a:xfrm>
            <a:off x="7942729" y="976630"/>
            <a:ext cx="4075916" cy="5881370"/>
          </a:xfrm>
          <a:prstGeom prst="rect">
            <a:avLst/>
          </a:prstGeom>
          <a:noFill/>
          <a:ln w="38100">
            <a:solidFill>
              <a:srgbClr val="00B0F0"/>
            </a:solidFill>
            <a:prstDash val="sys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87" name="组合 1"/>
          <p:cNvGrpSpPr/>
          <p:nvPr/>
        </p:nvGrpSpPr>
        <p:grpSpPr>
          <a:xfrm>
            <a:off x="588105" y="1214059"/>
            <a:ext cx="445481" cy="469613"/>
            <a:chOff x="2121873" y="1511588"/>
            <a:chExt cx="445481" cy="469613"/>
          </a:xfrm>
        </p:grpSpPr>
        <p:sp>
          <p:nvSpPr>
            <p:cNvPr id="1048711" name="矩形 2"/>
            <p:cNvSpPr/>
            <p:nvPr>
              <p:custDataLst>
                <p:tags r:id="rId4"/>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5"/>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2" name="直接连接符 1"/>
          <p:cNvCxnSpPr/>
          <p:nvPr/>
        </p:nvCxnSpPr>
        <p:spPr>
          <a:xfrm>
            <a:off x="1003935" y="167640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pic>
        <p:nvPicPr>
          <p:cNvPr id="7" name="图片 6" descr="/Users/alestudio/Library/Containers/com.kingsoft.wpsoffice.mac/Data/tmp/photoeditapp/20240914180643/temp.pngtemp">
            <a:extLst>
              <a:ext uri="{FF2B5EF4-FFF2-40B4-BE49-F238E27FC236}">
                <a16:creationId xmlns:a16="http://schemas.microsoft.com/office/drawing/2014/main" id="{B3CF5A64-3EFA-5F07-A186-E7CBC2C96607}"/>
              </a:ext>
            </a:extLst>
          </p:cNvPr>
          <p:cNvPicPr>
            <a:picLocks noChangeAspect="1"/>
          </p:cNvPicPr>
          <p:nvPr>
            <p:custDataLst>
              <p:tags r:id="rId3"/>
            </p:custDataLst>
          </p:nvPr>
        </p:nvPicPr>
        <p:blipFill>
          <a:blip r:embed="rId8"/>
          <a:srcRect l="17922" b="14632"/>
          <a:stretch>
            <a:fillRect/>
          </a:stretch>
        </p:blipFill>
        <p:spPr>
          <a:xfrm>
            <a:off x="8084857" y="881224"/>
            <a:ext cx="4181726" cy="59767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标题 27"/>
          <p:cNvSpPr>
            <a:spLocks noGrp="1"/>
          </p:cNvSpPr>
          <p:nvPr>
            <p:ph type="title" idx="4294967295"/>
          </p:nvPr>
        </p:nvSpPr>
        <p:spPr>
          <a:xfrm>
            <a:off x="-2426970" y="1303955"/>
            <a:ext cx="8208963" cy="574368"/>
          </a:xfrm>
          <a:prstGeom prst="rect">
            <a:avLst/>
          </a:prstGeom>
        </p:spPr>
        <p:txBody>
          <a:bodyPr>
            <a:normAutofit/>
          </a:bodyPr>
          <a:lstStyle/>
          <a:p>
            <a:r>
              <a:rPr lang="zh-CN" altLang="en-US" sz="3000" dirty="0"/>
              <a:t>版面</a:t>
            </a:r>
          </a:p>
        </p:txBody>
      </p:sp>
      <p:sp>
        <p:nvSpPr>
          <p:cNvPr id="3" name="文本框 26"/>
          <p:cNvSpPr txBox="1"/>
          <p:nvPr>
            <p:custDataLst>
              <p:tags r:id="rId1"/>
            </p:custDataLst>
          </p:nvPr>
        </p:nvSpPr>
        <p:spPr>
          <a:xfrm>
            <a:off x="1421130" y="1938655"/>
            <a:ext cx="10232390" cy="1322070"/>
          </a:xfrm>
          <a:prstGeom prst="rect">
            <a:avLst/>
          </a:prstGeom>
          <a:noFill/>
        </p:spPr>
        <p:txBody>
          <a:bodyPr wrap="square" rtlCol="0">
            <a:spAutoFit/>
          </a:bodyPr>
          <a:lstStyle/>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不出镜的页面全屏居中排版。</a:t>
            </a:r>
          </a:p>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建议出镜页面和不出镜页面有连续性，切勿频繁连续切换出入镜</a:t>
            </a:r>
            <a:r>
              <a:rPr lang="zh-CN" altLang="en-US" sz="2800" dirty="0">
                <a:latin typeface="华文楷体" panose="02010600040101010101" pitchFamily="2" charset="-122"/>
                <a:ea typeface="华文楷体" panose="02010600040101010101" pitchFamily="2" charset="-122"/>
                <a:cs typeface="华文楷体" panose="02010600040101010101" pitchFamily="2" charset="-122"/>
                <a:sym typeface="+mn-ea"/>
              </a:rPr>
              <a:t>。</a:t>
            </a:r>
          </a:p>
          <a:p>
            <a:endParaRPr lang="zh-CN" altLang="en-US" sz="2800" dirty="0">
              <a:latin typeface="华文楷体" panose="02010600040101010101" pitchFamily="2" charset="-122"/>
              <a:ea typeface="华文楷体" panose="02010600040101010101" pitchFamily="2" charset="-122"/>
              <a:cs typeface="华文楷体" panose="02010600040101010101" pitchFamily="2" charset="-122"/>
              <a:sym typeface="+mn-ea"/>
            </a:endParaRPr>
          </a:p>
        </p:txBody>
      </p:sp>
      <p:grpSp>
        <p:nvGrpSpPr>
          <p:cNvPr id="71" name="组合 2"/>
          <p:cNvGrpSpPr/>
          <p:nvPr/>
        </p:nvGrpSpPr>
        <p:grpSpPr>
          <a:xfrm>
            <a:off x="2254885" y="3020060"/>
            <a:ext cx="7419975" cy="657225"/>
            <a:chOff x="1070463" y="2194322"/>
            <a:chExt cx="5825939" cy="540000"/>
          </a:xfrm>
        </p:grpSpPr>
        <p:grpSp>
          <p:nvGrpSpPr>
            <p:cNvPr id="72" name="组合 17"/>
            <p:cNvGrpSpPr/>
            <p:nvPr/>
          </p:nvGrpSpPr>
          <p:grpSpPr>
            <a:xfrm>
              <a:off x="1070463" y="2194322"/>
              <a:ext cx="5825939" cy="540000"/>
              <a:chOff x="1718729" y="1692521"/>
              <a:chExt cx="6490563" cy="601602"/>
            </a:xfrm>
          </p:grpSpPr>
          <p:sp>
            <p:nvSpPr>
              <p:cNvPr id="1048677" name="圆角矩形 18"/>
              <p:cNvSpPr/>
              <p:nvPr>
                <p:custDataLst>
                  <p:tags r:id="rId11"/>
                </p:custDataLst>
              </p:nvPr>
            </p:nvSpPr>
            <p:spPr>
              <a:xfrm>
                <a:off x="1852155" y="1729721"/>
                <a:ext cx="6357137" cy="528363"/>
              </a:xfrm>
              <a:prstGeom prst="roundRect">
                <a:avLst/>
              </a:prstGeom>
              <a:solidFill>
                <a:srgbClr val="01431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678" name="矩形 19"/>
              <p:cNvSpPr/>
              <p:nvPr>
                <p:custDataLst>
                  <p:tags r:id="rId12"/>
                </p:custDataLst>
              </p:nvPr>
            </p:nvSpPr>
            <p:spPr>
              <a:xfrm rot="18614181">
                <a:off x="1718729" y="1692520"/>
                <a:ext cx="601602" cy="601603"/>
              </a:xfrm>
              <a:prstGeom prst="rect">
                <a:avLst/>
              </a:prstGeom>
              <a:solidFill>
                <a:srgbClr val="01621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grpSp>
        <p:sp>
          <p:nvSpPr>
            <p:cNvPr id="1048679" name="文本框 20"/>
            <p:cNvSpPr txBox="1"/>
            <p:nvPr>
              <p:custDataLst>
                <p:tags r:id="rId10"/>
              </p:custDataLst>
            </p:nvPr>
          </p:nvSpPr>
          <p:spPr>
            <a:xfrm>
              <a:off x="1161605" y="2281531"/>
              <a:ext cx="2403556" cy="378261"/>
            </a:xfrm>
            <a:prstGeom prst="rect">
              <a:avLst/>
            </a:prstGeom>
            <a:noFill/>
          </p:spPr>
          <p:txBody>
            <a:bodyPr wrap="square" rtlCol="0">
              <a:spAutoFit/>
            </a:bodyPr>
            <a:lstStyle/>
            <a:p>
              <a:r>
                <a:rPr lang="zh-CN" altLang="en-US" sz="2400" dirty="0">
                  <a:solidFill>
                    <a:prstClr val="white"/>
                  </a:solidFill>
                  <a:latin typeface="华文楷体" panose="02010600040101010101" pitchFamily="2" charset="-122"/>
                  <a:ea typeface="华文楷体" panose="02010600040101010101" pitchFamily="2" charset="-122"/>
                </a:rPr>
                <a:t>一</a:t>
              </a:r>
              <a:r>
                <a:rPr lang="en-US" altLang="zh-CN" sz="2400" dirty="0">
                  <a:solidFill>
                    <a:prstClr val="white"/>
                  </a:solidFill>
                  <a:latin typeface="华文楷体" panose="02010600040101010101" pitchFamily="2" charset="-122"/>
                  <a:ea typeface="华文楷体" panose="02010600040101010101" pitchFamily="2" charset="-122"/>
                </a:rPr>
                <a:t>    </a:t>
              </a:r>
              <a:endParaRPr lang="zh-CN" altLang="en-US" sz="2400" dirty="0">
                <a:solidFill>
                  <a:prstClr val="white"/>
                </a:solidFill>
                <a:latin typeface="华文楷体" panose="02010600040101010101" pitchFamily="2" charset="-122"/>
                <a:ea typeface="华文楷体" panose="02010600040101010101" pitchFamily="2" charset="-122"/>
              </a:endParaRPr>
            </a:p>
          </p:txBody>
        </p:sp>
      </p:grpSp>
      <p:grpSp>
        <p:nvGrpSpPr>
          <p:cNvPr id="73" name="组合 3"/>
          <p:cNvGrpSpPr/>
          <p:nvPr/>
        </p:nvGrpSpPr>
        <p:grpSpPr>
          <a:xfrm>
            <a:off x="2255511" y="5315011"/>
            <a:ext cx="7419655" cy="604520"/>
            <a:chOff x="1000988" y="4617458"/>
            <a:chExt cx="5357175" cy="540039"/>
          </a:xfrm>
        </p:grpSpPr>
        <p:grpSp>
          <p:nvGrpSpPr>
            <p:cNvPr id="74" name="组合 22"/>
            <p:cNvGrpSpPr/>
            <p:nvPr/>
          </p:nvGrpSpPr>
          <p:grpSpPr>
            <a:xfrm>
              <a:off x="1000988" y="4617458"/>
              <a:ext cx="5357175" cy="540039"/>
              <a:chOff x="1641329" y="1668116"/>
              <a:chExt cx="5968322" cy="601645"/>
            </a:xfrm>
          </p:grpSpPr>
          <p:sp>
            <p:nvSpPr>
              <p:cNvPr id="1048680" name="圆角矩形 23"/>
              <p:cNvSpPr/>
              <p:nvPr>
                <p:custDataLst>
                  <p:tags r:id="rId8"/>
                </p:custDataLst>
              </p:nvPr>
            </p:nvSpPr>
            <p:spPr>
              <a:xfrm>
                <a:off x="1852539" y="1729734"/>
                <a:ext cx="5757112" cy="528335"/>
              </a:xfrm>
              <a:prstGeom prst="roundRect">
                <a:avLst/>
              </a:prstGeom>
              <a:solidFill>
                <a:srgbClr val="711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681" name="矩形 24"/>
              <p:cNvSpPr/>
              <p:nvPr>
                <p:custDataLst>
                  <p:tags r:id="rId9"/>
                </p:custDataLst>
              </p:nvPr>
            </p:nvSpPr>
            <p:spPr>
              <a:xfrm rot="18614181">
                <a:off x="1618631" y="1690813"/>
                <a:ext cx="601645" cy="556250"/>
              </a:xfrm>
              <a:prstGeom prst="rect">
                <a:avLst/>
              </a:prstGeom>
              <a:solidFill>
                <a:srgbClr val="A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grpSp>
        <p:sp>
          <p:nvSpPr>
            <p:cNvPr id="1048682" name="文本框 25"/>
            <p:cNvSpPr txBox="1"/>
            <p:nvPr>
              <p:custDataLst>
                <p:tags r:id="rId7"/>
              </p:custDataLst>
            </p:nvPr>
          </p:nvSpPr>
          <p:spPr>
            <a:xfrm>
              <a:off x="1084660" y="4682977"/>
              <a:ext cx="2462985" cy="411269"/>
            </a:xfrm>
            <a:prstGeom prst="rect">
              <a:avLst/>
            </a:prstGeom>
            <a:noFill/>
          </p:spPr>
          <p:txBody>
            <a:bodyPr wrap="square" rtlCol="0">
              <a:spAutoFit/>
            </a:bodyPr>
            <a:lstStyle/>
            <a:p>
              <a:r>
                <a:rPr lang="zh-CN" altLang="en-US" sz="2400" dirty="0">
                  <a:solidFill>
                    <a:prstClr val="white"/>
                  </a:solidFill>
                  <a:latin typeface="华文楷体" panose="02010600040101010101" pitchFamily="2" charset="-122"/>
                  <a:ea typeface="华文楷体" panose="02010600040101010101" pitchFamily="2" charset="-122"/>
                </a:rPr>
                <a:t>三</a:t>
              </a:r>
              <a:r>
                <a:rPr lang="en-US" altLang="zh-CN" sz="2400" dirty="0">
                  <a:solidFill>
                    <a:prstClr val="white"/>
                  </a:solidFill>
                  <a:latin typeface="华文楷体" panose="02010600040101010101" pitchFamily="2" charset="-122"/>
                  <a:ea typeface="华文楷体" panose="02010600040101010101" pitchFamily="2" charset="-122"/>
                </a:rPr>
                <a:t>    </a:t>
              </a:r>
              <a:endParaRPr lang="zh-CN" altLang="en-US" sz="2400" dirty="0">
                <a:solidFill>
                  <a:prstClr val="white"/>
                </a:solidFill>
                <a:latin typeface="华文楷体" panose="02010600040101010101" pitchFamily="2" charset="-122"/>
                <a:ea typeface="华文楷体" panose="02010600040101010101" pitchFamily="2" charset="-122"/>
              </a:endParaRPr>
            </a:p>
          </p:txBody>
        </p:sp>
      </p:grpSp>
      <p:grpSp>
        <p:nvGrpSpPr>
          <p:cNvPr id="75" name="组合 1"/>
          <p:cNvGrpSpPr/>
          <p:nvPr/>
        </p:nvGrpSpPr>
        <p:grpSpPr>
          <a:xfrm>
            <a:off x="2188996" y="4127007"/>
            <a:ext cx="7485441" cy="659765"/>
            <a:chOff x="952276" y="3492555"/>
            <a:chExt cx="5441297" cy="539807"/>
          </a:xfrm>
        </p:grpSpPr>
        <p:grpSp>
          <p:nvGrpSpPr>
            <p:cNvPr id="76" name="组合 27"/>
            <p:cNvGrpSpPr/>
            <p:nvPr/>
          </p:nvGrpSpPr>
          <p:grpSpPr>
            <a:xfrm>
              <a:off x="1000328" y="3492555"/>
              <a:ext cx="5393245" cy="539807"/>
              <a:chOff x="1640594" y="1672236"/>
              <a:chExt cx="6008507" cy="601387"/>
            </a:xfrm>
          </p:grpSpPr>
          <p:sp>
            <p:nvSpPr>
              <p:cNvPr id="1048685" name="圆角矩形 28"/>
              <p:cNvSpPr/>
              <p:nvPr>
                <p:custDataLst>
                  <p:tags r:id="rId5"/>
                </p:custDataLst>
              </p:nvPr>
            </p:nvSpPr>
            <p:spPr>
              <a:xfrm>
                <a:off x="1852464" y="1730117"/>
                <a:ext cx="5796637" cy="527878"/>
              </a:xfrm>
              <a:prstGeom prst="roundRect">
                <a:avLst/>
              </a:prstGeom>
              <a:solidFill>
                <a:srgbClr val="014E6A"/>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686" name="矩形 29"/>
              <p:cNvSpPr/>
              <p:nvPr>
                <p:custDataLst>
                  <p:tags r:id="rId6"/>
                </p:custDataLst>
              </p:nvPr>
            </p:nvSpPr>
            <p:spPr>
              <a:xfrm rot="18614181">
                <a:off x="1620938" y="1691891"/>
                <a:ext cx="601387" cy="562076"/>
              </a:xfrm>
              <a:prstGeom prst="rect">
                <a:avLst/>
              </a:prstGeom>
              <a:solidFill>
                <a:srgbClr val="1784A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grpSp>
        <p:sp>
          <p:nvSpPr>
            <p:cNvPr id="1048687" name="文本框 31"/>
            <p:cNvSpPr txBox="1"/>
            <p:nvPr>
              <p:custDataLst>
                <p:tags r:id="rId4"/>
              </p:custDataLst>
            </p:nvPr>
          </p:nvSpPr>
          <p:spPr>
            <a:xfrm>
              <a:off x="952276" y="3587113"/>
              <a:ext cx="2930651" cy="376670"/>
            </a:xfrm>
            <a:prstGeom prst="rect">
              <a:avLst/>
            </a:prstGeom>
            <a:noFill/>
          </p:spPr>
          <p:txBody>
            <a:bodyPr wrap="square" rtlCol="0">
              <a:spAutoFit/>
            </a:bodyPr>
            <a:lstStyle/>
            <a:p>
              <a:r>
                <a:rPr lang="zh-CN" altLang="en-US" sz="2400" dirty="0">
                  <a:solidFill>
                    <a:prstClr val="white"/>
                  </a:solidFill>
                  <a:latin typeface="华文楷体" panose="02010600040101010101" pitchFamily="2" charset="-122"/>
                  <a:ea typeface="华文楷体" panose="02010600040101010101" pitchFamily="2" charset="-122"/>
                </a:rPr>
                <a:t>  二</a:t>
              </a:r>
              <a:r>
                <a:rPr lang="en-US" altLang="zh-CN" sz="2400" dirty="0">
                  <a:solidFill>
                    <a:prstClr val="white"/>
                  </a:solidFill>
                  <a:latin typeface="华文楷体" panose="02010600040101010101" pitchFamily="2" charset="-122"/>
                  <a:ea typeface="华文楷体" panose="02010600040101010101" pitchFamily="2" charset="-122"/>
                </a:rPr>
                <a:t>   </a:t>
              </a:r>
              <a:endParaRPr lang="zh-CN" altLang="en-US" sz="2400" dirty="0">
                <a:solidFill>
                  <a:prstClr val="white"/>
                </a:solidFill>
                <a:latin typeface="华文楷体" panose="02010600040101010101" pitchFamily="2" charset="-122"/>
                <a:ea typeface="华文楷体" panose="02010600040101010101" pitchFamily="2" charset="-122"/>
              </a:endParaRPr>
            </a:p>
          </p:txBody>
        </p:sp>
      </p:grpSp>
      <p:grpSp>
        <p:nvGrpSpPr>
          <p:cNvPr id="87" name="组合 1"/>
          <p:cNvGrpSpPr/>
          <p:nvPr/>
        </p:nvGrpSpPr>
        <p:grpSpPr>
          <a:xfrm>
            <a:off x="736060" y="1303594"/>
            <a:ext cx="445481" cy="469613"/>
            <a:chOff x="2121873" y="1511588"/>
            <a:chExt cx="445481" cy="469613"/>
          </a:xfrm>
        </p:grpSpPr>
        <p:sp>
          <p:nvSpPr>
            <p:cNvPr id="1048711" name="矩形 2"/>
            <p:cNvSpPr/>
            <p:nvPr>
              <p:custDataLst>
                <p:tags r:id="rId2"/>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3"/>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2" name="直接连接符 1"/>
          <p:cNvCxnSpPr/>
          <p:nvPr/>
        </p:nvCxnSpPr>
        <p:spPr>
          <a:xfrm>
            <a:off x="1181735" y="177292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标题 27"/>
          <p:cNvSpPr>
            <a:spLocks noGrp="1"/>
          </p:cNvSpPr>
          <p:nvPr>
            <p:ph type="title" idx="4294967295"/>
          </p:nvPr>
        </p:nvSpPr>
        <p:spPr>
          <a:xfrm>
            <a:off x="-257195" y="972907"/>
            <a:ext cx="8208963" cy="574368"/>
          </a:xfrm>
          <a:prstGeom prst="rect">
            <a:avLst/>
          </a:prstGeom>
        </p:spPr>
        <p:txBody>
          <a:bodyPr>
            <a:normAutofit/>
          </a:bodyPr>
          <a:lstStyle/>
          <a:p>
            <a:r>
              <a:rPr lang="en-US" altLang="zh-CN" sz="3000" dirty="0"/>
              <a:t>  </a:t>
            </a:r>
            <a:r>
              <a:rPr lang="zh-CN" altLang="en-US" sz="3000" dirty="0">
                <a:solidFill>
                  <a:srgbClr val="FF0000"/>
                </a:solidFill>
              </a:rPr>
              <a:t>提词器（非常非常非常重要！！！）</a:t>
            </a:r>
          </a:p>
        </p:txBody>
      </p:sp>
      <p:sp>
        <p:nvSpPr>
          <p:cNvPr id="3" name="文本框 26"/>
          <p:cNvSpPr txBox="1"/>
          <p:nvPr>
            <p:custDataLst>
              <p:tags r:id="rId1"/>
            </p:custDataLst>
          </p:nvPr>
        </p:nvSpPr>
        <p:spPr>
          <a:xfrm>
            <a:off x="368935" y="1742140"/>
            <a:ext cx="7281545" cy="4515225"/>
          </a:xfrm>
          <a:prstGeom prst="rect">
            <a:avLst/>
          </a:prstGeom>
          <a:noFill/>
        </p:spPr>
        <p:txBody>
          <a:bodyPr wrap="square" rtlCol="0">
            <a:noAutofit/>
          </a:bodyPr>
          <a:lstStyle/>
          <a:p>
            <a:pPr marL="342900" indent="-342900">
              <a:buFont typeface="Wingdings" panose="05000000000000000000" charset="0"/>
              <a:buChar char=""/>
            </a:pPr>
            <a:r>
              <a:rPr lang="zh-CN" altLang="en-US" sz="1600" dirty="0">
                <a:ea typeface="华文楷体" panose="02010600040101010101" pitchFamily="2" charset="-122"/>
                <a:cs typeface="华文楷体" panose="02010600040101010101" pitchFamily="2" charset="-122"/>
                <a:sym typeface="+mn-ea"/>
              </a:rPr>
              <a:t>稿子上</a:t>
            </a:r>
            <a:r>
              <a:rPr lang="zh-CN" altLang="en-US" sz="1600" dirty="0">
                <a:solidFill>
                  <a:srgbClr val="FF0000"/>
                </a:solidFill>
                <a:ea typeface="华文楷体" panose="02010600040101010101" pitchFamily="2" charset="-122"/>
                <a:cs typeface="华文楷体" panose="02010600040101010101" pitchFamily="2" charset="-122"/>
                <a:sym typeface="+mn-ea"/>
              </a:rPr>
              <a:t>必须</a:t>
            </a:r>
            <a:r>
              <a:rPr lang="zh-CN" altLang="en-US" sz="1600" dirty="0">
                <a:solidFill>
                  <a:schemeClr val="tx1"/>
                </a:solidFill>
                <a:ea typeface="华文楷体" panose="02010600040101010101" pitchFamily="2" charset="-122"/>
                <a:cs typeface="华文楷体" panose="02010600040101010101" pitchFamily="2" charset="-122"/>
                <a:sym typeface="+mn-ea"/>
              </a:rPr>
              <a:t>在</a:t>
            </a:r>
            <a:r>
              <a:rPr lang="zh-CN" altLang="en-US" sz="1600" dirty="0">
                <a:ea typeface="华文楷体" panose="02010600040101010101" pitchFamily="2" charset="-122"/>
                <a:cs typeface="华文楷体" panose="02010600040101010101" pitchFamily="2" charset="-122"/>
                <a:sym typeface="+mn-ea"/>
              </a:rPr>
              <a:t>翻页的地方打上明显标记，例如：■、（翻）、（按）等，提示自己按翻页笔。且要明确所讲内容对应哪张</a:t>
            </a:r>
            <a:r>
              <a:rPr lang="en-US" altLang="zh-CN" sz="1600" dirty="0">
                <a:ea typeface="华文楷体" panose="02010600040101010101" pitchFamily="2" charset="-122"/>
                <a:cs typeface="华文楷体" panose="02010600040101010101" pitchFamily="2" charset="-122"/>
                <a:sym typeface="+mn-ea"/>
              </a:rPr>
              <a:t>PPT，</a:t>
            </a:r>
            <a:r>
              <a:rPr lang="zh-CN" altLang="en-US" sz="1600" dirty="0">
                <a:ea typeface="华文楷体" panose="02010600040101010101" pitchFamily="2" charset="-122"/>
                <a:cs typeface="华文楷体" panose="02010600040101010101" pitchFamily="2" charset="-122"/>
                <a:sym typeface="+mn-ea"/>
              </a:rPr>
              <a:t>并标明当前内容的</a:t>
            </a:r>
            <a:r>
              <a:rPr lang="en-US" altLang="zh-CN" sz="1600" dirty="0">
                <a:ea typeface="华文楷体" panose="02010600040101010101" pitchFamily="2" charset="-122"/>
                <a:cs typeface="华文楷体" panose="02010600040101010101" pitchFamily="2" charset="-122"/>
                <a:sym typeface="+mn-ea"/>
              </a:rPr>
              <a:t>ppt</a:t>
            </a:r>
            <a:r>
              <a:rPr lang="zh-CN" altLang="en-US" sz="1600" dirty="0">
                <a:ea typeface="华文楷体" panose="02010600040101010101" pitchFamily="2" charset="-122"/>
                <a:cs typeface="华文楷体" panose="02010600040101010101" pitchFamily="2" charset="-122"/>
                <a:sym typeface="+mn-ea"/>
              </a:rPr>
              <a:t>页数</a:t>
            </a:r>
            <a:r>
              <a:rPr lang="en-US" altLang="zh-CN" sz="1600" dirty="0">
                <a:ea typeface="华文楷体" panose="02010600040101010101" pitchFamily="2" charset="-122"/>
                <a:cs typeface="华文楷体" panose="02010600040101010101" pitchFamily="2" charset="-122"/>
                <a:sym typeface="+mn-ea"/>
              </a:rPr>
              <a:t>,</a:t>
            </a:r>
            <a:r>
              <a:rPr lang="zh-CN" altLang="en-US" sz="1600" dirty="0">
                <a:ea typeface="华文楷体" panose="02010600040101010101" pitchFamily="2" charset="-122"/>
                <a:cs typeface="华文楷体" panose="02010600040101010101" pitchFamily="2" charset="-122"/>
                <a:sym typeface="+mn-ea"/>
              </a:rPr>
              <a:t>，且标明是否出镜</a:t>
            </a:r>
            <a:r>
              <a:rPr lang="en-US" altLang="zh-CN" sz="1600" dirty="0">
                <a:ea typeface="华文楷体" panose="02010600040101010101" pitchFamily="2" charset="-122"/>
                <a:cs typeface="华文楷体" panose="02010600040101010101" pitchFamily="2" charset="-122"/>
                <a:sym typeface="+mn-ea"/>
              </a:rPr>
              <a:t>：</a:t>
            </a:r>
            <a:r>
              <a:rPr lang="zh-CN" altLang="en-US" sz="1600" dirty="0">
                <a:ea typeface="华文楷体" panose="02010600040101010101" pitchFamily="2" charset="-122"/>
                <a:cs typeface="华文楷体" panose="02010600040101010101" pitchFamily="2" charset="-122"/>
                <a:sym typeface="+mn-ea"/>
              </a:rPr>
              <a:t>例如</a:t>
            </a:r>
            <a:r>
              <a:rPr lang="en-US" altLang="zh-CN" sz="1600" dirty="0">
                <a:ea typeface="华文楷体" panose="02010600040101010101" pitchFamily="2" charset="-122"/>
                <a:cs typeface="华文楷体" panose="02010600040101010101" pitchFamily="2" charset="-122"/>
                <a:sym typeface="+mn-ea"/>
              </a:rPr>
              <a:t>（P1</a:t>
            </a:r>
            <a:r>
              <a:rPr lang="zh-CN" altLang="en-US" sz="1600" dirty="0">
                <a:ea typeface="华文楷体" panose="02010600040101010101" pitchFamily="2" charset="-122"/>
                <a:cs typeface="华文楷体" panose="02010600040101010101" pitchFamily="2" charset="-122"/>
                <a:sym typeface="+mn-ea"/>
              </a:rPr>
              <a:t>出镜</a:t>
            </a:r>
            <a:r>
              <a:rPr lang="en-US" altLang="zh-CN" sz="1600" dirty="0">
                <a:ea typeface="华文楷体" panose="02010600040101010101" pitchFamily="2" charset="-122"/>
                <a:cs typeface="华文楷体" panose="02010600040101010101" pitchFamily="2" charset="-122"/>
                <a:sym typeface="+mn-ea"/>
              </a:rPr>
              <a:t>） （P5</a:t>
            </a:r>
            <a:r>
              <a:rPr lang="zh-CN" altLang="en-US" sz="1600" dirty="0">
                <a:ea typeface="华文楷体" panose="02010600040101010101" pitchFamily="2" charset="-122"/>
                <a:cs typeface="华文楷体" panose="02010600040101010101" pitchFamily="2" charset="-122"/>
                <a:sym typeface="+mn-ea"/>
              </a:rPr>
              <a:t>不出镜</a:t>
            </a:r>
            <a:r>
              <a:rPr lang="en-US" altLang="zh-CN" sz="1600" dirty="0">
                <a:ea typeface="华文楷体" panose="02010600040101010101" pitchFamily="2" charset="-122"/>
                <a:cs typeface="华文楷体" panose="02010600040101010101" pitchFamily="2" charset="-122"/>
                <a:sym typeface="+mn-ea"/>
              </a:rPr>
              <a:t>） </a:t>
            </a:r>
            <a:r>
              <a:rPr lang="zh-CN" altLang="en-US" sz="1600" dirty="0">
                <a:ea typeface="华文楷体" panose="02010600040101010101" pitchFamily="2" charset="-122"/>
                <a:cs typeface="华文楷体" panose="02010600040101010101" pitchFamily="2" charset="-122"/>
                <a:sym typeface="+mn-ea"/>
              </a:rPr>
              <a:t>。也可以标记（手势）等提示。</a:t>
            </a:r>
            <a:endParaRPr lang="en-US" altLang="zh-CN" sz="1600" dirty="0">
              <a:ea typeface="华文楷体" panose="02010600040101010101" pitchFamily="2" charset="-122"/>
              <a:cs typeface="华文楷体" panose="02010600040101010101" pitchFamily="2" charset="-122"/>
              <a:sym typeface="+mn-ea"/>
            </a:endParaRPr>
          </a:p>
          <a:p>
            <a:endParaRPr lang="zh-CN" altLang="en-US" sz="1600"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sz="1600" dirty="0">
                <a:ea typeface="华文楷体" panose="02010600040101010101" pitchFamily="2" charset="-122"/>
                <a:cs typeface="华文楷体" panose="02010600040101010101" pitchFamily="2" charset="-122"/>
                <a:sym typeface="+mn-ea"/>
              </a:rPr>
              <a:t>稿子须为逐字稿，不可为粗略稿，也不可一部分按稿子一部分自由发挥。逐字稿仅保留稿子内容</a:t>
            </a:r>
            <a:r>
              <a:rPr lang="en-US" altLang="zh-CN" sz="1600" dirty="0">
                <a:ea typeface="华文楷体" panose="02010600040101010101" pitchFamily="2" charset="-122"/>
                <a:cs typeface="华文楷体" panose="02010600040101010101" pitchFamily="2" charset="-122"/>
                <a:sym typeface="+mn-ea"/>
              </a:rPr>
              <a:t>，</a:t>
            </a:r>
            <a:r>
              <a:rPr lang="zh-CN" altLang="en-US" sz="1600" dirty="0">
                <a:ea typeface="华文楷体" panose="02010600040101010101" pitchFamily="2" charset="-122"/>
                <a:cs typeface="华文楷体" panose="02010600040101010101" pitchFamily="2" charset="-122"/>
                <a:sym typeface="+mn-ea"/>
              </a:rPr>
              <a:t>删除一切不需要读出来的标题</a:t>
            </a:r>
            <a:r>
              <a:rPr lang="en-US" altLang="zh-CN" sz="1600" dirty="0">
                <a:ea typeface="华文楷体" panose="02010600040101010101" pitchFamily="2" charset="-122"/>
                <a:cs typeface="华文楷体" panose="02010600040101010101" pitchFamily="2" charset="-122"/>
                <a:sym typeface="+mn-ea"/>
              </a:rPr>
              <a:t>，</a:t>
            </a:r>
            <a:r>
              <a:rPr lang="zh-CN" altLang="en-US" sz="1600" dirty="0">
                <a:ea typeface="华文楷体" panose="02010600040101010101" pitchFamily="2" charset="-122"/>
                <a:cs typeface="华文楷体" panose="02010600040101010101" pitchFamily="2" charset="-122"/>
                <a:sym typeface="+mn-ea"/>
              </a:rPr>
              <a:t>备注等内容</a:t>
            </a:r>
            <a:r>
              <a:rPr lang="en-US" altLang="zh-CN" sz="1600" dirty="0">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en-US" altLang="zh-CN" sz="1600"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sz="1600" dirty="0">
                <a:ea typeface="华文楷体" panose="02010600040101010101" pitchFamily="2" charset="-122"/>
                <a:cs typeface="华文楷体" panose="02010600040101010101" pitchFamily="2" charset="-122"/>
                <a:sym typeface="+mn-ea"/>
              </a:rPr>
              <a:t>逐字稿勿分行，所有内容尽量连成一个自然段，越多分行意味着提词器上越多空白，影响内容滚动和阅读。</a:t>
            </a:r>
            <a:endParaRPr lang="en-US" altLang="zh-CN" sz="1600"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zh-CN" altLang="en-US" sz="1600"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提词器无法显示公式以及公式编辑器，数学公式需用普通文本表示</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例如“</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2x</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分之</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3y=z</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的平方”，不可有表格。</a:t>
            </a:r>
          </a:p>
          <a:p>
            <a:pPr marL="342900" indent="-342900">
              <a:buFont typeface="Wingdings" panose="05000000000000000000" charset="0"/>
              <a:buChar char=""/>
            </a:pPr>
            <a:endPar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教师录制过程中边讲边自己翻</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PPT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，需保证</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PPT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翻页无误</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请提前多多练习</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无法兼顾翻页的老师，可以提前找一位帮手演练，帮忙翻页</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但切勿临时寻找不熟悉内容的人帮忙</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否则适得其反。</a:t>
            </a:r>
          </a:p>
          <a:p>
            <a:pPr marL="342900" indent="-342900">
              <a:buFont typeface="Wingdings" panose="05000000000000000000" charset="0"/>
              <a:buChar char=""/>
            </a:pPr>
            <a:endPar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endParaRPr lang="zh-CN" altLang="en-US" dirty="0">
              <a:latin typeface="华文楷体" panose="02010600040101010101" pitchFamily="2" charset="-122"/>
              <a:ea typeface="华文楷体" panose="02010600040101010101" pitchFamily="2" charset="-122"/>
              <a:cs typeface="华文楷体" panose="02010600040101010101" pitchFamily="2" charset="-122"/>
              <a:sym typeface="+mn-ea"/>
            </a:endParaRPr>
          </a:p>
        </p:txBody>
      </p:sp>
      <p:grpSp>
        <p:nvGrpSpPr>
          <p:cNvPr id="87" name="组合 1"/>
          <p:cNvGrpSpPr/>
          <p:nvPr/>
        </p:nvGrpSpPr>
        <p:grpSpPr>
          <a:xfrm>
            <a:off x="439726" y="988995"/>
            <a:ext cx="445481" cy="469613"/>
            <a:chOff x="2121873" y="1511588"/>
            <a:chExt cx="445481" cy="469613"/>
          </a:xfrm>
        </p:grpSpPr>
        <p:sp>
          <p:nvSpPr>
            <p:cNvPr id="1048711" name="矩形 2"/>
            <p:cNvSpPr/>
            <p:nvPr>
              <p:custDataLst>
                <p:tags r:id="rId3"/>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4"/>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4" name="图片 3" descr="截屏2024-09-19 20.49.02"/>
          <p:cNvPicPr>
            <a:picLocks noChangeAspect="1"/>
          </p:cNvPicPr>
          <p:nvPr/>
        </p:nvPicPr>
        <p:blipFill>
          <a:blip r:embed="rId7"/>
          <a:stretch>
            <a:fillRect/>
          </a:stretch>
        </p:blipFill>
        <p:spPr>
          <a:xfrm>
            <a:off x="7749353" y="1517173"/>
            <a:ext cx="4267835" cy="2401570"/>
          </a:xfrm>
          <a:prstGeom prst="rect">
            <a:avLst/>
          </a:prstGeom>
        </p:spPr>
      </p:pic>
      <p:sp>
        <p:nvSpPr>
          <p:cNvPr id="5" name="文本框 26"/>
          <p:cNvSpPr txBox="1"/>
          <p:nvPr>
            <p:custDataLst>
              <p:tags r:id="rId2"/>
            </p:custDataLst>
          </p:nvPr>
        </p:nvSpPr>
        <p:spPr>
          <a:xfrm>
            <a:off x="9036424" y="4111849"/>
            <a:ext cx="1844675" cy="502920"/>
          </a:xfrm>
          <a:prstGeom prst="rect">
            <a:avLst/>
          </a:prstGeom>
          <a:noFill/>
        </p:spPr>
        <p:txBody>
          <a:bodyPr wrap="square" rtlCol="0">
            <a:noAutofit/>
          </a:bodyPr>
          <a:lstStyle/>
          <a:p>
            <a:r>
              <a:rPr lang="zh-CN" altLang="en-US" sz="2400" dirty="0">
                <a:latin typeface="华文楷体" panose="02010600040101010101" pitchFamily="2" charset="-122"/>
                <a:ea typeface="华文楷体" panose="02010600040101010101" pitchFamily="2" charset="-122"/>
                <a:cs typeface="华文楷体" panose="02010600040101010101" pitchFamily="2" charset="-122"/>
                <a:sym typeface="+mn-ea"/>
              </a:rPr>
              <a:t>提词器视图</a:t>
            </a:r>
          </a:p>
        </p:txBody>
      </p:sp>
      <p:cxnSp>
        <p:nvCxnSpPr>
          <p:cNvPr id="2" name="直接连接符 1"/>
          <p:cNvCxnSpPr/>
          <p:nvPr/>
        </p:nvCxnSpPr>
        <p:spPr>
          <a:xfrm>
            <a:off x="885401" y="1458321"/>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
        <p:nvSpPr>
          <p:cNvPr id="9" name="文本框 8">
            <a:extLst>
              <a:ext uri="{FF2B5EF4-FFF2-40B4-BE49-F238E27FC236}">
                <a16:creationId xmlns:a16="http://schemas.microsoft.com/office/drawing/2014/main" id="{8642DBC4-44C0-CE24-EEFE-79B9F636862F}"/>
              </a:ext>
            </a:extLst>
          </p:cNvPr>
          <p:cNvSpPr txBox="1"/>
          <p:nvPr/>
        </p:nvSpPr>
        <p:spPr>
          <a:xfrm>
            <a:off x="7650480" y="4807875"/>
            <a:ext cx="4267835" cy="1077218"/>
          </a:xfrm>
          <a:prstGeom prst="rect">
            <a:avLst/>
          </a:prstGeom>
          <a:noFill/>
        </p:spPr>
        <p:txBody>
          <a:bodyPr wrap="square">
            <a:spAutoFit/>
          </a:bodyPr>
          <a:lstStyle/>
          <a:p>
            <a:pPr marL="342900" indent="-342900">
              <a:buFont typeface="Wingdings" panose="05000000000000000000" charset="0"/>
              <a:buChar char=""/>
            </a:pP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务必在录制之前自己过一遍内容并计时，确保时长合规</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也切勿心存侥幸擦边，超时或不够均为非常严重的事故。</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15</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分钟</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-20</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分钟时长约在</a:t>
            </a:r>
            <a:r>
              <a:rPr lang="en-US" altLang="zh-CN" sz="1600" dirty="0">
                <a:latin typeface="华文楷体" panose="02010600040101010101" pitchFamily="2" charset="-122"/>
                <a:ea typeface="华文楷体" panose="02010600040101010101" pitchFamily="2" charset="-122"/>
                <a:cs typeface="华文楷体" panose="02010600040101010101" pitchFamily="2" charset="-122"/>
                <a:sym typeface="+mn-ea"/>
              </a:rPr>
              <a:t>3300-4600</a:t>
            </a:r>
            <a:r>
              <a:rPr lang="zh-CN" altLang="en-US" sz="1600" dirty="0">
                <a:latin typeface="华文楷体" panose="02010600040101010101" pitchFamily="2" charset="-122"/>
                <a:ea typeface="华文楷体" panose="02010600040101010101" pitchFamily="2" charset="-122"/>
                <a:cs typeface="华文楷体" panose="02010600040101010101" pitchFamily="2" charset="-122"/>
                <a:sym typeface="+mn-ea"/>
              </a:rPr>
              <a:t>字之间（仅参考）。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标题 27"/>
          <p:cNvSpPr>
            <a:spLocks noGrp="1"/>
          </p:cNvSpPr>
          <p:nvPr>
            <p:ph type="title" idx="4294967295"/>
          </p:nvPr>
        </p:nvSpPr>
        <p:spPr>
          <a:xfrm>
            <a:off x="-2426970" y="1198545"/>
            <a:ext cx="8208963" cy="574368"/>
          </a:xfrm>
          <a:prstGeom prst="rect">
            <a:avLst/>
          </a:prstGeom>
        </p:spPr>
        <p:txBody>
          <a:bodyPr>
            <a:normAutofit/>
          </a:bodyPr>
          <a:lstStyle/>
          <a:p>
            <a:r>
              <a:rPr lang="zh-CN" altLang="en-US" sz="3000" dirty="0"/>
              <a:t>形象</a:t>
            </a:r>
          </a:p>
        </p:txBody>
      </p:sp>
      <p:sp>
        <p:nvSpPr>
          <p:cNvPr id="3" name="文本框 26"/>
          <p:cNvSpPr txBox="1"/>
          <p:nvPr>
            <p:custDataLst>
              <p:tags r:id="rId1"/>
            </p:custDataLst>
          </p:nvPr>
        </p:nvSpPr>
        <p:spPr>
          <a:xfrm>
            <a:off x="1099185" y="1772920"/>
            <a:ext cx="9956800" cy="3509645"/>
          </a:xfrm>
          <a:prstGeom prst="rect">
            <a:avLst/>
          </a:prstGeom>
          <a:noFill/>
        </p:spPr>
        <p:txBody>
          <a:bodyPr wrap="square" rtlCol="0">
            <a:noAutofit/>
          </a:bodyPr>
          <a:lstStyle/>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推荐冷色系服装：比如</a:t>
            </a:r>
            <a:r>
              <a:rPr lang="zh-CN" altLang="en-US" dirty="0">
                <a:highlight>
                  <a:srgbClr val="FFFF00"/>
                </a:highlight>
                <a:ea typeface="华文楷体" panose="02010600040101010101" pitchFamily="2" charset="-122"/>
                <a:cs typeface="华文楷体" panose="02010600040101010101" pitchFamily="2" charset="-122"/>
                <a:sym typeface="+mn-ea"/>
              </a:rPr>
              <a:t>浅蓝（强烈推荐） 、深蓝</a:t>
            </a:r>
            <a:r>
              <a:rPr lang="zh-CN" altLang="en-US" dirty="0">
                <a:ea typeface="华文楷体" panose="02010600040101010101" pitchFamily="2" charset="-122"/>
                <a:cs typeface="华文楷体" panose="02010600040101010101" pitchFamily="2" charset="-122"/>
                <a:sym typeface="+mn-ea"/>
              </a:rPr>
              <a:t>；或者浅粉色，浅紫色等浅色，绝对不可以穿绿色，避免穿纯白色（显黑）。 </a:t>
            </a:r>
          </a:p>
          <a:p>
            <a:pPr marL="342900" indent="-342900">
              <a:buFont typeface="Wingdings" panose="05000000000000000000" charset="0"/>
              <a:buChar char=""/>
            </a:pPr>
            <a:endParaRPr lang="zh-CN" altLang="en-US"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偏正式服装出镜效果要好于偏休闲服装。</a:t>
            </a:r>
          </a:p>
          <a:p>
            <a:pPr marL="342900" indent="-342900">
              <a:buFont typeface="Wingdings" panose="05000000000000000000" charset="0"/>
              <a:buChar char=""/>
            </a:pPr>
            <a:endParaRPr lang="zh-CN" altLang="en-US"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女士妆容尽量可以画的白一些；不建议过重腮红；一般头发披着比扎起来好。</a:t>
            </a:r>
          </a:p>
          <a:p>
            <a:pPr marL="342900" indent="-342900">
              <a:buFont typeface="Wingdings" panose="05000000000000000000" charset="0"/>
              <a:buChar char=""/>
            </a:pPr>
            <a:endParaRPr lang="zh-CN" altLang="en-US"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避免戴眼镜</a:t>
            </a:r>
            <a:r>
              <a:rPr lang="en-US" altLang="zh-CN" dirty="0">
                <a:ea typeface="华文楷体" panose="02010600040101010101" pitchFamily="2" charset="-122"/>
                <a:cs typeface="华文楷体" panose="02010600040101010101" pitchFamily="2" charset="-122"/>
                <a:sym typeface="+mn-ea"/>
              </a:rPr>
              <a:t>，</a:t>
            </a:r>
            <a:r>
              <a:rPr lang="zh-CN" altLang="en-US" dirty="0">
                <a:ea typeface="华文楷体" panose="02010600040101010101" pitchFamily="2" charset="-122"/>
                <a:cs typeface="华文楷体" panose="02010600040101010101" pitchFamily="2" charset="-122"/>
                <a:sym typeface="+mn-ea"/>
              </a:rPr>
              <a:t>会有反光</a:t>
            </a:r>
            <a:r>
              <a:rPr lang="en-US" altLang="zh-CN" dirty="0">
                <a:ea typeface="华文楷体" panose="02010600040101010101" pitchFamily="2" charset="-122"/>
                <a:cs typeface="华文楷体" panose="02010600040101010101" pitchFamily="2" charset="-122"/>
                <a:sym typeface="+mn-ea"/>
              </a:rPr>
              <a:t>，</a:t>
            </a:r>
            <a:r>
              <a:rPr lang="zh-CN" altLang="en-US" dirty="0">
                <a:ea typeface="华文楷体" panose="02010600040101010101" pitchFamily="2" charset="-122"/>
                <a:cs typeface="华文楷体" panose="02010600040101010101" pitchFamily="2" charset="-122"/>
                <a:sym typeface="+mn-ea"/>
              </a:rPr>
              <a:t>请提前适应隐形眼镜</a:t>
            </a:r>
            <a:r>
              <a:rPr lang="en-US" altLang="zh-CN" dirty="0">
                <a:ea typeface="华文楷体" panose="02010600040101010101" pitchFamily="2" charset="-122"/>
                <a:cs typeface="华文楷体" panose="02010600040101010101" pitchFamily="2" charset="-122"/>
                <a:sym typeface="+mn-ea"/>
              </a:rPr>
              <a:t>。</a:t>
            </a:r>
          </a:p>
          <a:p>
            <a:pPr marL="342900" indent="-342900">
              <a:buFont typeface="Wingdings" panose="05000000000000000000" charset="0"/>
              <a:buChar char=""/>
            </a:pPr>
            <a:endParaRPr lang="zh-CN" altLang="en-US" dirty="0">
              <a:ea typeface="华文楷体" panose="02010600040101010101" pitchFamily="2" charset="-122"/>
              <a:cs typeface="华文楷体" panose="02010600040101010101" pitchFamily="2" charset="-122"/>
              <a:sym typeface="+mn-ea"/>
            </a:endParaRPr>
          </a:p>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尽量避免人物轮廓有碎发，或是发间有空隙，会影响扣像效果：</a:t>
            </a:r>
          </a:p>
          <a:p>
            <a:pPr marL="342900" indent="-342900">
              <a:buFont typeface="Wingdings" panose="05000000000000000000" charset="0"/>
              <a:buChar char=""/>
            </a:pPr>
            <a:endParaRPr lang="zh-CN" altLang="en-US" sz="2000" dirty="0">
              <a:ea typeface="华文楷体" panose="02010600040101010101" pitchFamily="2" charset="-122"/>
              <a:cs typeface="华文楷体" panose="02010600040101010101" pitchFamily="2" charset="-122"/>
              <a:sym typeface="+mn-ea"/>
            </a:endParaRPr>
          </a:p>
          <a:p>
            <a:endParaRPr lang="zh-CN" altLang="en-US" sz="2000" dirty="0">
              <a:latin typeface="华文楷体" panose="02010600040101010101" pitchFamily="2" charset="-122"/>
              <a:ea typeface="华文楷体" panose="02010600040101010101" pitchFamily="2" charset="-122"/>
              <a:cs typeface="华文楷体" panose="02010600040101010101" pitchFamily="2" charset="-122"/>
              <a:sym typeface="+mn-ea"/>
            </a:endParaRPr>
          </a:p>
        </p:txBody>
      </p:sp>
      <p:grpSp>
        <p:nvGrpSpPr>
          <p:cNvPr id="87" name="组合 1"/>
          <p:cNvGrpSpPr/>
          <p:nvPr/>
        </p:nvGrpSpPr>
        <p:grpSpPr>
          <a:xfrm>
            <a:off x="736060" y="1196914"/>
            <a:ext cx="445481" cy="469613"/>
            <a:chOff x="2121873" y="1511588"/>
            <a:chExt cx="445481" cy="469613"/>
          </a:xfrm>
        </p:grpSpPr>
        <p:sp>
          <p:nvSpPr>
            <p:cNvPr id="1048711" name="矩形 2"/>
            <p:cNvSpPr/>
            <p:nvPr>
              <p:custDataLst>
                <p:tags r:id="rId5"/>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6"/>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5" name="组合 4"/>
          <p:cNvGrpSpPr/>
          <p:nvPr/>
        </p:nvGrpSpPr>
        <p:grpSpPr>
          <a:xfrm>
            <a:off x="2112759" y="4707890"/>
            <a:ext cx="5147021" cy="1563601"/>
            <a:chOff x="2949" y="7226"/>
            <a:chExt cx="8869" cy="2919"/>
          </a:xfrm>
        </p:grpSpPr>
        <p:pic>
          <p:nvPicPr>
            <p:cNvPr id="2" name="图片 1" descr="截屏2024-09-19 21.38.02"/>
            <p:cNvPicPr>
              <a:picLocks noChangeAspect="1"/>
            </p:cNvPicPr>
            <p:nvPr/>
          </p:nvPicPr>
          <p:blipFill>
            <a:blip r:embed="rId9"/>
            <a:stretch>
              <a:fillRect/>
            </a:stretch>
          </p:blipFill>
          <p:spPr>
            <a:xfrm>
              <a:off x="2949" y="7246"/>
              <a:ext cx="1597" cy="1937"/>
            </a:xfrm>
            <a:prstGeom prst="rect">
              <a:avLst/>
            </a:prstGeom>
          </p:spPr>
        </p:pic>
        <p:pic>
          <p:nvPicPr>
            <p:cNvPr id="7" name="图片 6" descr="截屏2024-09-19 21.38.25"/>
            <p:cNvPicPr>
              <a:picLocks noChangeAspect="1"/>
            </p:cNvPicPr>
            <p:nvPr/>
          </p:nvPicPr>
          <p:blipFill>
            <a:blip r:embed="rId10"/>
            <a:stretch>
              <a:fillRect/>
            </a:stretch>
          </p:blipFill>
          <p:spPr>
            <a:xfrm>
              <a:off x="5309" y="7246"/>
              <a:ext cx="1114" cy="1938"/>
            </a:xfrm>
            <a:prstGeom prst="rect">
              <a:avLst/>
            </a:prstGeom>
          </p:spPr>
        </p:pic>
        <p:pic>
          <p:nvPicPr>
            <p:cNvPr id="8" name="图片 7" descr="截屏2024-09-19 21.40.53"/>
            <p:cNvPicPr>
              <a:picLocks noChangeAspect="1"/>
            </p:cNvPicPr>
            <p:nvPr/>
          </p:nvPicPr>
          <p:blipFill>
            <a:blip r:embed="rId11"/>
            <a:stretch>
              <a:fillRect/>
            </a:stretch>
          </p:blipFill>
          <p:spPr>
            <a:xfrm>
              <a:off x="7156" y="7226"/>
              <a:ext cx="1303" cy="1956"/>
            </a:xfrm>
            <a:prstGeom prst="rect">
              <a:avLst/>
            </a:prstGeom>
          </p:spPr>
        </p:pic>
        <p:pic>
          <p:nvPicPr>
            <p:cNvPr id="9" name="图片 8" descr="叉标记"/>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51" y="9293"/>
              <a:ext cx="853" cy="853"/>
            </a:xfrm>
            <a:prstGeom prst="rect">
              <a:avLst/>
            </a:prstGeom>
          </p:spPr>
        </p:pic>
        <p:pic>
          <p:nvPicPr>
            <p:cNvPr id="10" name="图片 9" descr="叉标记"/>
            <p:cNvPicPr>
              <a:picLocks noChangeAspect="1"/>
            </p:cNvPicPr>
            <p:nvPr>
              <p:custDataLst>
                <p:tags r:id="rId2"/>
              </p:custDataLst>
            </p:nvPr>
          </p:nvPicPr>
          <p:blipFill>
            <a:blip r:embed="rId12">
              <a:extLst>
                <a:ext uri="{96DAC541-7B7A-43D3-8B79-37D633B846F1}">
                  <asvg:svgBlip xmlns:asvg="http://schemas.microsoft.com/office/drawing/2016/SVG/main" r:embed="rId13"/>
                </a:ext>
              </a:extLst>
            </a:blip>
            <a:stretch>
              <a:fillRect/>
            </a:stretch>
          </p:blipFill>
          <p:spPr>
            <a:xfrm>
              <a:off x="5474" y="9293"/>
              <a:ext cx="853" cy="853"/>
            </a:xfrm>
            <a:prstGeom prst="rect">
              <a:avLst/>
            </a:prstGeom>
          </p:spPr>
        </p:pic>
        <p:pic>
          <p:nvPicPr>
            <p:cNvPr id="11" name="图片 10" descr="叉标记"/>
            <p:cNvPicPr>
              <a:picLocks noChangeAspect="1"/>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7422" y="9293"/>
              <a:ext cx="853" cy="853"/>
            </a:xfrm>
            <a:prstGeom prst="rect">
              <a:avLst/>
            </a:prstGeom>
          </p:spPr>
        </p:pic>
        <p:pic>
          <p:nvPicPr>
            <p:cNvPr id="12" name="图片 11" descr="截屏2024-09-19 21.51.12"/>
            <p:cNvPicPr>
              <a:picLocks noChangeAspect="1"/>
            </p:cNvPicPr>
            <p:nvPr/>
          </p:nvPicPr>
          <p:blipFill>
            <a:blip r:embed="rId14"/>
            <a:stretch>
              <a:fillRect/>
            </a:stretch>
          </p:blipFill>
          <p:spPr>
            <a:xfrm>
              <a:off x="9052" y="7226"/>
              <a:ext cx="2767" cy="1956"/>
            </a:xfrm>
            <a:prstGeom prst="rect">
              <a:avLst/>
            </a:prstGeom>
          </p:spPr>
        </p:pic>
        <p:pic>
          <p:nvPicPr>
            <p:cNvPr id="13" name="图片 12" descr="叉标记"/>
            <p:cNvPicPr>
              <a:picLocks noChangeAspect="1"/>
            </p:cNvPicPr>
            <p:nvPr>
              <p:custDataLst>
                <p:tags r:id="rId4"/>
              </p:custDataLst>
            </p:nvPr>
          </p:nvPicPr>
          <p:blipFill>
            <a:blip r:embed="rId12">
              <a:extLst>
                <a:ext uri="{96DAC541-7B7A-43D3-8B79-37D633B846F1}">
                  <asvg:svgBlip xmlns:asvg="http://schemas.microsoft.com/office/drawing/2016/SVG/main" r:embed="rId13"/>
                </a:ext>
              </a:extLst>
            </a:blip>
            <a:stretch>
              <a:fillRect/>
            </a:stretch>
          </p:blipFill>
          <p:spPr>
            <a:xfrm>
              <a:off x="10095" y="9293"/>
              <a:ext cx="853" cy="853"/>
            </a:xfrm>
            <a:prstGeom prst="rect">
              <a:avLst/>
            </a:prstGeom>
          </p:spPr>
        </p:pic>
      </p:grpSp>
      <p:cxnSp>
        <p:nvCxnSpPr>
          <p:cNvPr id="4" name="直接连接符 3"/>
          <p:cNvCxnSpPr/>
          <p:nvPr/>
        </p:nvCxnSpPr>
        <p:spPr>
          <a:xfrm>
            <a:off x="1181735" y="166624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6"/>
          <p:cNvSpPr txBox="1"/>
          <p:nvPr>
            <p:custDataLst>
              <p:tags r:id="rId1"/>
            </p:custDataLst>
          </p:nvPr>
        </p:nvSpPr>
        <p:spPr>
          <a:xfrm>
            <a:off x="1058449" y="1806225"/>
            <a:ext cx="9956800" cy="3509645"/>
          </a:xfrm>
          <a:prstGeom prst="rect">
            <a:avLst/>
          </a:prstGeom>
          <a:noFill/>
        </p:spPr>
        <p:txBody>
          <a:bodyPr wrap="square" rtlCol="0">
            <a:noAutofit/>
          </a:bodyPr>
          <a:lstStyle/>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所有视频与音频均需在录制前插入到相应位置</a:t>
            </a:r>
            <a:r>
              <a:rPr lang="en-US" altLang="zh-CN" dirty="0">
                <a:ea typeface="华文楷体" panose="02010600040101010101" pitchFamily="2" charset="-122"/>
                <a:cs typeface="华文楷体" panose="02010600040101010101" pitchFamily="2" charset="-122"/>
                <a:sym typeface="+mn-ea"/>
              </a:rPr>
              <a:t>，</a:t>
            </a:r>
            <a:r>
              <a:rPr lang="zh-CN" altLang="en-US" dirty="0">
                <a:ea typeface="华文楷体" panose="02010600040101010101" pitchFamily="2" charset="-122"/>
                <a:cs typeface="华文楷体" panose="02010600040101010101" pitchFamily="2" charset="-122"/>
                <a:sym typeface="+mn-ea"/>
              </a:rPr>
              <a:t>并设置为按键播放（选择“在单击序列中”） ：</a:t>
            </a:r>
          </a:p>
        </p:txBody>
      </p:sp>
      <p:grpSp>
        <p:nvGrpSpPr>
          <p:cNvPr id="87" name="组合 1"/>
          <p:cNvGrpSpPr/>
          <p:nvPr/>
        </p:nvGrpSpPr>
        <p:grpSpPr>
          <a:xfrm>
            <a:off x="736060" y="1196914"/>
            <a:ext cx="445481" cy="469613"/>
            <a:chOff x="2121873" y="1511588"/>
            <a:chExt cx="445481" cy="469613"/>
          </a:xfrm>
        </p:grpSpPr>
        <p:sp>
          <p:nvSpPr>
            <p:cNvPr id="1048711" name="矩形 2"/>
            <p:cNvSpPr/>
            <p:nvPr>
              <p:custDataLst>
                <p:tags r:id="rId4"/>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48712" name="矩形 3"/>
            <p:cNvSpPr/>
            <p:nvPr>
              <p:custDataLst>
                <p:tags r:id="rId5"/>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4" name="直接连接符 3"/>
          <p:cNvCxnSpPr/>
          <p:nvPr/>
        </p:nvCxnSpPr>
        <p:spPr>
          <a:xfrm>
            <a:off x="1181735" y="1666240"/>
            <a:ext cx="5375275" cy="0"/>
          </a:xfrm>
          <a:prstGeom prst="line">
            <a:avLst/>
          </a:prstGeom>
          <a:ln>
            <a:solidFill>
              <a:schemeClr val="accent6">
                <a:lumMod val="50000"/>
              </a:schemeClr>
            </a:solidFill>
          </a:ln>
        </p:spPr>
        <p:style>
          <a:lnRef idx="2">
            <a:schemeClr val="accent1"/>
          </a:lnRef>
          <a:fillRef idx="0">
            <a:srgbClr val="FFFFFF"/>
          </a:fillRef>
          <a:effectRef idx="0">
            <a:srgbClr val="FFFFFF"/>
          </a:effectRef>
          <a:fontRef idx="minor">
            <a:schemeClr val="tx1"/>
          </a:fontRef>
        </p:style>
      </p:cxnSp>
      <p:sp>
        <p:nvSpPr>
          <p:cNvPr id="1048684" name="标题 27"/>
          <p:cNvSpPr>
            <a:spLocks noGrp="1"/>
          </p:cNvSpPr>
          <p:nvPr/>
        </p:nvSpPr>
        <p:spPr>
          <a:xfrm>
            <a:off x="-1234687" y="1198552"/>
            <a:ext cx="8208963" cy="574368"/>
          </a:xfrm>
          <a:prstGeom prst="rect">
            <a:avLst/>
          </a:prstGeom>
        </p:spPr>
        <p:txBody>
          <a:bodyPr>
            <a:normAutofit/>
          </a:bodyPr>
          <a:lst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a:lstStyle>
          <a:p>
            <a:r>
              <a:rPr lang="zh-CN" altLang="en-US" sz="3000" dirty="0"/>
              <a:t>视频、音频与图片</a:t>
            </a:r>
          </a:p>
        </p:txBody>
      </p:sp>
      <p:grpSp>
        <p:nvGrpSpPr>
          <p:cNvPr id="20" name="组合 19">
            <a:extLst>
              <a:ext uri="{FF2B5EF4-FFF2-40B4-BE49-F238E27FC236}">
                <a16:creationId xmlns:a16="http://schemas.microsoft.com/office/drawing/2014/main" id="{5D0437E6-708D-DDB2-1AF0-66409989575E}"/>
              </a:ext>
            </a:extLst>
          </p:cNvPr>
          <p:cNvGrpSpPr/>
          <p:nvPr/>
        </p:nvGrpSpPr>
        <p:grpSpPr>
          <a:xfrm>
            <a:off x="1975546" y="2232988"/>
            <a:ext cx="6665534" cy="963730"/>
            <a:chOff x="1058449" y="2240608"/>
            <a:chExt cx="7772400" cy="1180617"/>
          </a:xfrm>
        </p:grpSpPr>
        <p:pic>
          <p:nvPicPr>
            <p:cNvPr id="16" name="图片 15">
              <a:extLst>
                <a:ext uri="{FF2B5EF4-FFF2-40B4-BE49-F238E27FC236}">
                  <a16:creationId xmlns:a16="http://schemas.microsoft.com/office/drawing/2014/main" id="{0E5CE53D-2216-E97D-7942-55E38D5FE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8449" y="2240608"/>
              <a:ext cx="7772400" cy="1180617"/>
            </a:xfrm>
            <a:prstGeom prst="rect">
              <a:avLst/>
            </a:prstGeom>
          </p:spPr>
        </p:pic>
        <p:sp>
          <p:nvSpPr>
            <p:cNvPr id="18" name="矩形 17">
              <a:extLst>
                <a:ext uri="{FF2B5EF4-FFF2-40B4-BE49-F238E27FC236}">
                  <a16:creationId xmlns:a16="http://schemas.microsoft.com/office/drawing/2014/main" id="{48BBB21E-991D-CE68-30EE-23ECB7AE3174}"/>
                </a:ext>
              </a:extLst>
            </p:cNvPr>
            <p:cNvSpPr/>
            <p:nvPr/>
          </p:nvSpPr>
          <p:spPr>
            <a:xfrm>
              <a:off x="7683849" y="2265876"/>
              <a:ext cx="581186" cy="341455"/>
            </a:xfrm>
            <a:prstGeom prst="rect">
              <a:avLst/>
            </a:prstGeom>
            <a:noFill/>
            <a:ln w="571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zh-CN" altLang="en-US"/>
            </a:p>
          </p:txBody>
        </p:sp>
        <p:sp>
          <p:nvSpPr>
            <p:cNvPr id="19" name="矩形 18">
              <a:extLst>
                <a:ext uri="{FF2B5EF4-FFF2-40B4-BE49-F238E27FC236}">
                  <a16:creationId xmlns:a16="http://schemas.microsoft.com/office/drawing/2014/main" id="{82B79429-6CDF-FD10-0C57-09CFDCBFA1E5}"/>
                </a:ext>
              </a:extLst>
            </p:cNvPr>
            <p:cNvSpPr/>
            <p:nvPr/>
          </p:nvSpPr>
          <p:spPr>
            <a:xfrm>
              <a:off x="6266416" y="2607331"/>
              <a:ext cx="1126275" cy="275354"/>
            </a:xfrm>
            <a:prstGeom prst="rect">
              <a:avLst/>
            </a:prstGeom>
            <a:noFill/>
            <a:ln w="571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zh-CN" altLang="en-US"/>
            </a:p>
          </p:txBody>
        </p:sp>
      </p:grpSp>
      <p:sp>
        <p:nvSpPr>
          <p:cNvPr id="26" name="文本框 26">
            <a:extLst>
              <a:ext uri="{FF2B5EF4-FFF2-40B4-BE49-F238E27FC236}">
                <a16:creationId xmlns:a16="http://schemas.microsoft.com/office/drawing/2014/main" id="{FFF50AC1-0C38-1008-E289-9B77FF6D335E}"/>
              </a:ext>
            </a:extLst>
          </p:cNvPr>
          <p:cNvSpPr txBox="1"/>
          <p:nvPr>
            <p:custDataLst>
              <p:tags r:id="rId2"/>
            </p:custDataLst>
          </p:nvPr>
        </p:nvSpPr>
        <p:spPr>
          <a:xfrm>
            <a:off x="1058449" y="4149977"/>
            <a:ext cx="4662812" cy="3509645"/>
          </a:xfrm>
          <a:prstGeom prst="rect">
            <a:avLst/>
          </a:prstGeom>
          <a:noFill/>
        </p:spPr>
        <p:txBody>
          <a:bodyPr wrap="square" rtlCol="0">
            <a:noAutofit/>
          </a:bodyPr>
          <a:lstStyle/>
          <a:p>
            <a:pPr marL="342900" indent="-342900">
              <a:buFont typeface="Wingdings" panose="05000000000000000000" charset="0"/>
              <a:buChar char=""/>
            </a:pPr>
            <a:r>
              <a:rPr lang="zh-CN" altLang="en-US" dirty="0">
                <a:ea typeface="华文楷体" panose="02010600040101010101" pitchFamily="2" charset="-122"/>
                <a:cs typeface="华文楷体" panose="02010600040101010101" pitchFamily="2" charset="-122"/>
                <a:sym typeface="+mn-ea"/>
              </a:rPr>
              <a:t>所有较长时间播放音频或视频，且教师不说话的时候，页面居中排版，教师不出镜，否则人长时间待在画面里不说话比较尴尬。</a:t>
            </a:r>
          </a:p>
        </p:txBody>
      </p:sp>
      <p:pic>
        <p:nvPicPr>
          <p:cNvPr id="5" name="图片 4">
            <a:extLst>
              <a:ext uri="{FF2B5EF4-FFF2-40B4-BE49-F238E27FC236}">
                <a16:creationId xmlns:a16="http://schemas.microsoft.com/office/drawing/2014/main" id="{3569092C-F198-46F4-7BD5-D4F6CFECCC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1847" y="3436937"/>
            <a:ext cx="4387311" cy="2467863"/>
          </a:xfrm>
          <a:prstGeom prst="rect">
            <a:avLst/>
          </a:prstGeom>
        </p:spPr>
      </p:pic>
      <p:sp>
        <p:nvSpPr>
          <p:cNvPr id="6" name="文本框 26">
            <a:extLst>
              <a:ext uri="{FF2B5EF4-FFF2-40B4-BE49-F238E27FC236}">
                <a16:creationId xmlns:a16="http://schemas.microsoft.com/office/drawing/2014/main" id="{791470F3-0F36-C998-BCEE-D7EB6A78DA7E}"/>
              </a:ext>
            </a:extLst>
          </p:cNvPr>
          <p:cNvSpPr txBox="1"/>
          <p:nvPr>
            <p:custDataLst>
              <p:tags r:id="rId3"/>
            </p:custDataLst>
          </p:nvPr>
        </p:nvSpPr>
        <p:spPr>
          <a:xfrm>
            <a:off x="7906633" y="5904800"/>
            <a:ext cx="4662812" cy="3509645"/>
          </a:xfrm>
          <a:prstGeom prst="rect">
            <a:avLst/>
          </a:prstGeom>
          <a:noFill/>
        </p:spPr>
        <p:txBody>
          <a:bodyPr wrap="square" rtlCol="0">
            <a:noAutofit/>
          </a:bodyPr>
          <a:lstStyle/>
          <a:p>
            <a:r>
              <a:rPr lang="zh-CN" altLang="en-US" dirty="0">
                <a:ea typeface="华文楷体" panose="02010600040101010101" pitchFamily="2" charset="-122"/>
                <a:cs typeface="华文楷体" panose="02010600040101010101" pitchFamily="2" charset="-122"/>
                <a:sym typeface="+mn-ea"/>
              </a:rPr>
              <a:t>视频排版示意</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jU2ZTgwYzdlOGQ3OGMxMGU3NzJmNGI4NTE3YTJiNjQ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2887</Words>
  <Application>Microsoft Macintosh PowerPoint</Application>
  <PresentationFormat>宽屏</PresentationFormat>
  <Paragraphs>191</Paragraphs>
  <Slides>11</Slides>
  <Notes>11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黑体</vt:lpstr>
      <vt:lpstr>华文楷体</vt:lpstr>
      <vt:lpstr>微软雅黑</vt:lpstr>
      <vt:lpstr>Arial Regular</vt:lpstr>
      <vt:lpstr>Times New Roman Regular</vt:lpstr>
      <vt:lpstr>Arial</vt:lpstr>
      <vt:lpstr>Calibri</vt:lpstr>
      <vt:lpstr>Wingdings</vt:lpstr>
      <vt:lpstr>Office 主题</vt:lpstr>
      <vt:lpstr>太乐纪独家精品课模板</vt:lpstr>
      <vt:lpstr>重要！</vt:lpstr>
      <vt:lpstr>正文标题为：黑体，30号字</vt:lpstr>
      <vt:lpstr>英文正文标题为：  以Times New Roman为主,可搭配使用Arial。字号为32—36号，特别强调可以用40号。</vt:lpstr>
      <vt:lpstr>版面</vt:lpstr>
      <vt:lpstr>版面</vt:lpstr>
      <vt:lpstr>  提词器（非常非常非常重要！！！）</vt:lpstr>
      <vt:lpstr>形象</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陈伟玲</dc:creator>
  <cp:lastModifiedBy>ALE STUDIO</cp:lastModifiedBy>
  <cp:revision>100</cp:revision>
  <dcterms:created xsi:type="dcterms:W3CDTF">2025-09-12T14:28:16Z</dcterms:created>
  <dcterms:modified xsi:type="dcterms:W3CDTF">2025-10-06T14:40:47Z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CE4FD51A3E796430002EC4682584FCFF_43</vt:lpwstr>
  </property>
  <property fmtid="{D5CDD505-2E9C-101B-9397-08002B2CF9AE}" pid="3" name="KSOProductBuildVer">
    <vt:lpwstr>2052-12.1.22553.22553</vt:lpwstr>
  </property>
</Properties>
</file>